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64" r:id="rId6"/>
    <p:sldId id="266" r:id="rId7"/>
    <p:sldId id="263" r:id="rId8"/>
    <p:sldId id="267" r:id="rId9"/>
    <p:sldId id="268" r:id="rId10"/>
    <p:sldId id="257" r:id="rId11"/>
    <p:sldId id="258" r:id="rId12"/>
    <p:sldId id="262" r:id="rId13"/>
    <p:sldId id="283" r:id="rId14"/>
    <p:sldId id="284"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11F562-70C3-48B6-9C58-A15318580EDC}" name="Emilie Welcher-Ulholm" initials="EW" userId="S::ewu@ramboll.com::07159ab7-eea8-4b58-952d-b0783018ba7a" providerId="AD"/>
  <p188:author id="{42B0A095-4BFD-8791-7EAD-43F0C07FB8DB}" name="Charlotte Grosen Eberhard" initials="CGE" userId="S::cj@ramboll.com::a6c3ce33-6a7e-4871-bce6-9d6aadfd90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uise Austeen Leth" initials="LAL" lastIdx="21" clrIdx="0">
    <p:extLst>
      <p:ext uri="{19B8F6BF-5375-455C-9EA6-DF929625EA0E}">
        <p15:presenceInfo xmlns:p15="http://schemas.microsoft.com/office/powerpoint/2012/main" userId="S-1-5-21-2100284113-1573851820-878952375-326835" providerId="AD"/>
      </p:ext>
    </p:extLst>
  </p:cmAuthor>
  <p:cmAuthor id="2" name="Emilie Welcher-Ulholm" initials="EW" lastIdx="1" clrIdx="1">
    <p:extLst>
      <p:ext uri="{19B8F6BF-5375-455C-9EA6-DF929625EA0E}">
        <p15:presenceInfo xmlns:p15="http://schemas.microsoft.com/office/powerpoint/2012/main" userId="S::ewu@ramboll.com::07159ab7-eea8-4b58-952d-b0783018ba7a" providerId="AD"/>
      </p:ext>
    </p:extLst>
  </p:cmAuthor>
  <p:cmAuthor id="3" name="Louise Pjengaard Bank" initials="LPB" lastIdx="2" clrIdx="2">
    <p:extLst>
      <p:ext uri="{19B8F6BF-5375-455C-9EA6-DF929625EA0E}">
        <p15:presenceInfo xmlns:p15="http://schemas.microsoft.com/office/powerpoint/2012/main" userId="S::LPBK@ramboll.com::c55f244e-039f-4e67-aab3-f9a3db2bb6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5CB"/>
    <a:srgbClr val="97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031" autoAdjust="0"/>
    <p:restoredTop sz="79975" autoAdjust="0"/>
  </p:normalViewPr>
  <p:slideViewPr>
    <p:cSldViewPr snapToGrid="0">
      <p:cViewPr varScale="1">
        <p:scale>
          <a:sx n="103" d="100"/>
          <a:sy n="103"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5E9C6-1B28-4C67-89BE-7C887F624A6D}" type="datetimeFigureOut">
              <a:rPr lang="da-DK" smtClean="0"/>
              <a:t>05-04-2023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D459A-F93A-48AE-9117-EBE96A950F1B}" type="slidenum">
              <a:rPr lang="da-DK" smtClean="0"/>
              <a:t>‹#›</a:t>
            </a:fld>
            <a:endParaRPr lang="da-DK" dirty="0"/>
          </a:p>
        </p:txBody>
      </p:sp>
    </p:spTree>
    <p:extLst>
      <p:ext uri="{BB962C8B-B14F-4D97-AF65-F5344CB8AC3E}">
        <p14:creationId xmlns:p14="http://schemas.microsoft.com/office/powerpoint/2010/main" val="368133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72D459A-F93A-48AE-9117-EBE96A950F1B}" type="slidenum">
              <a:rPr lang="da-DK" smtClean="0"/>
              <a:t>1</a:t>
            </a:fld>
            <a:endParaRPr lang="da-DK" dirty="0"/>
          </a:p>
        </p:txBody>
      </p:sp>
    </p:spTree>
    <p:extLst>
      <p:ext uri="{BB962C8B-B14F-4D97-AF65-F5344CB8AC3E}">
        <p14:creationId xmlns:p14="http://schemas.microsoft.com/office/powerpoint/2010/main" val="312841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572D459A-F93A-48AE-9117-EBE96A950F1B}" type="slidenum">
              <a:rPr lang="da-DK" smtClean="0"/>
              <a:t>3</a:t>
            </a:fld>
            <a:endParaRPr lang="da-DK" dirty="0"/>
          </a:p>
        </p:txBody>
      </p:sp>
    </p:spTree>
    <p:extLst>
      <p:ext uri="{BB962C8B-B14F-4D97-AF65-F5344CB8AC3E}">
        <p14:creationId xmlns:p14="http://schemas.microsoft.com/office/powerpoint/2010/main" val="36917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Principperne bygger på en desk research af litteratur på området, som er blevet udpeget af faglige eksperter med indsigt i det specialiserede børne- og ungeområde. Derudover bygger grundlaget på en afdækning af praksis i syv kommuner, som på forskellig vis har arbejdet med at styrke fokus på barnets progression i sagsbehandlingen. Praksisafdækningen er gennemført i form af kvalitative interviews med ledere og medarbejdere på myndigheds- og udførerområdet. Principperne bygger også på erfaringer fra projektet.</a:t>
            </a:r>
          </a:p>
          <a:p>
            <a:endParaRPr lang="da-DK" dirty="0"/>
          </a:p>
        </p:txBody>
      </p:sp>
      <p:sp>
        <p:nvSpPr>
          <p:cNvPr id="4" name="Slide Number Placeholder 3"/>
          <p:cNvSpPr>
            <a:spLocks noGrp="1"/>
          </p:cNvSpPr>
          <p:nvPr>
            <p:ph type="sldNum" sz="quarter" idx="5"/>
          </p:nvPr>
        </p:nvSpPr>
        <p:spPr/>
        <p:txBody>
          <a:bodyPr/>
          <a:lstStyle/>
          <a:p>
            <a:fld id="{572D459A-F93A-48AE-9117-EBE96A950F1B}" type="slidenum">
              <a:rPr lang="da-DK" smtClean="0"/>
              <a:t>4</a:t>
            </a:fld>
            <a:endParaRPr lang="da-DK" dirty="0"/>
          </a:p>
        </p:txBody>
      </p:sp>
    </p:spTree>
    <p:extLst>
      <p:ext uri="{BB962C8B-B14F-4D97-AF65-F5344CB8AC3E}">
        <p14:creationId xmlns:p14="http://schemas.microsoft.com/office/powerpoint/2010/main" val="76059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572D459A-F93A-48AE-9117-EBE96A950F1B}" type="slidenum">
              <a:rPr lang="da-DK" smtClean="0"/>
              <a:t>11</a:t>
            </a:fld>
            <a:endParaRPr lang="da-DK" dirty="0"/>
          </a:p>
        </p:txBody>
      </p:sp>
    </p:spTree>
    <p:extLst>
      <p:ext uri="{BB962C8B-B14F-4D97-AF65-F5344CB8AC3E}">
        <p14:creationId xmlns:p14="http://schemas.microsoft.com/office/powerpoint/2010/main" val="1331641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20A2E6-94C3-414D-A054-C7BA46ADB0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1" t="26971" b="3786"/>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2D5A5144-9A95-4A7D-B8FC-E652D9401C7C}"/>
              </a:ext>
            </a:extLst>
          </p:cNvPr>
          <p:cNvSpPr/>
          <p:nvPr userDrawn="1"/>
        </p:nvSpPr>
        <p:spPr>
          <a:xfrm>
            <a:off x="0" y="0"/>
            <a:ext cx="12191999" cy="68580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1B7F919D-47C2-4C5D-9598-AD24652456A1}"/>
              </a:ext>
            </a:extLst>
          </p:cNvPr>
          <p:cNvSpPr/>
          <p:nvPr userDrawn="1"/>
        </p:nvSpPr>
        <p:spPr>
          <a:xfrm>
            <a:off x="-1" y="-24038"/>
            <a:ext cx="5172075" cy="6882038"/>
          </a:xfrm>
          <a:prstGeom prst="rect">
            <a:avLst/>
          </a:prstGeom>
          <a:gradFill flip="none" rotWithShape="1">
            <a:gsLst>
              <a:gs pos="47000">
                <a:schemeClr val="tx1">
                  <a:alpha val="61000"/>
                </a:schemeClr>
              </a:gs>
              <a:gs pos="100000">
                <a:schemeClr val="accent1">
                  <a:lumMod val="30000"/>
                  <a:lumOff val="7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6290109" y="684879"/>
            <a:ext cx="5630032" cy="2387600"/>
          </a:xfrm>
        </p:spPr>
        <p:txBody>
          <a:bodyPr anchor="b">
            <a:normAutofit/>
          </a:bodyPr>
          <a:lstStyle>
            <a:lvl1pPr algn="l">
              <a:defRPr sz="4400">
                <a:solidFill>
                  <a:schemeClr val="bg1"/>
                </a:solidFill>
              </a:defRPr>
            </a:lvl1pPr>
          </a:lstStyle>
          <a:p>
            <a:r>
              <a:rPr lang="en-US" dirty="0"/>
              <a:t>Click to edit Master title style</a:t>
            </a:r>
            <a:endParaRPr lang="da-DK" dirty="0"/>
          </a:p>
        </p:txBody>
      </p:sp>
      <p:sp>
        <p:nvSpPr>
          <p:cNvPr id="3" name="Subtitle 2">
            <a:extLst>
              <a:ext uri="{FF2B5EF4-FFF2-40B4-BE49-F238E27FC236}">
                <a16:creationId xmlns:a16="http://schemas.microsoft.com/office/drawing/2014/main" id="{333F5FE8-ACB3-4D49-883B-B83420A9B34F}"/>
              </a:ext>
            </a:extLst>
          </p:cNvPr>
          <p:cNvSpPr>
            <a:spLocks noGrp="1"/>
          </p:cNvSpPr>
          <p:nvPr>
            <p:ph type="subTitle" idx="1"/>
          </p:nvPr>
        </p:nvSpPr>
        <p:spPr>
          <a:xfrm>
            <a:off x="6290108" y="3898127"/>
            <a:ext cx="5630033"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a-DK" dirty="0"/>
          </a:p>
        </p:txBody>
      </p:sp>
      <p:pic>
        <p:nvPicPr>
          <p:cNvPr id="15" name="Picture 14">
            <a:extLst>
              <a:ext uri="{FF2B5EF4-FFF2-40B4-BE49-F238E27FC236}">
                <a16:creationId xmlns:a16="http://schemas.microsoft.com/office/drawing/2014/main" id="{E5C42B0A-9AC8-46A4-9865-27F08D9B7E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0108" y="5874416"/>
            <a:ext cx="1011938" cy="298705"/>
          </a:xfrm>
          <a:prstGeom prst="rect">
            <a:avLst/>
          </a:prstGeom>
        </p:spPr>
      </p:pic>
      <p:pic>
        <p:nvPicPr>
          <p:cNvPr id="12" name="Picture 11">
            <a:extLst>
              <a:ext uri="{FF2B5EF4-FFF2-40B4-BE49-F238E27FC236}">
                <a16:creationId xmlns:a16="http://schemas.microsoft.com/office/drawing/2014/main" id="{BBF8A6EA-ED17-60BB-B3BD-583A05B689F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200" y="2896636"/>
            <a:ext cx="2088008" cy="823840"/>
          </a:xfrm>
          <a:prstGeom prst="rect">
            <a:avLst/>
          </a:prstGeom>
        </p:spPr>
      </p:pic>
      <p:pic>
        <p:nvPicPr>
          <p:cNvPr id="14" name="Picture 13">
            <a:extLst>
              <a:ext uri="{FF2B5EF4-FFF2-40B4-BE49-F238E27FC236}">
                <a16:creationId xmlns:a16="http://schemas.microsoft.com/office/drawing/2014/main" id="{BD742C0A-D6AD-4889-8EE8-ED30E11780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887873" y="2729805"/>
            <a:ext cx="6858000" cy="1398390"/>
          </a:xfrm>
          <a:prstGeom prst="rect">
            <a:avLst/>
          </a:prstGeom>
        </p:spPr>
      </p:pic>
    </p:spTree>
    <p:extLst>
      <p:ext uri="{BB962C8B-B14F-4D97-AF65-F5344CB8AC3E}">
        <p14:creationId xmlns:p14="http://schemas.microsoft.com/office/powerpoint/2010/main" val="12660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654FE2BF-62F7-C113-EB18-1FE2A34C40B4}"/>
              </a:ext>
            </a:extLst>
          </p:cNvPr>
          <p:cNvSpPr>
            <a:spLocks noGrp="1"/>
          </p:cNvSpPr>
          <p:nvPr>
            <p:ph type="dt" sz="half" idx="10"/>
          </p:nvPr>
        </p:nvSpPr>
        <p:spPr/>
        <p:txBody>
          <a:bodyPr/>
          <a:lstStyle/>
          <a:p>
            <a:fld id="{3C5A3B2D-94C5-45E9-9EF6-B00002F68BCF}" type="datetime2">
              <a:rPr lang="da-DK" smtClean="0"/>
              <a:t>5. april 2023</a:t>
            </a:fld>
            <a:endParaRPr lang="da-DK" dirty="0"/>
          </a:p>
        </p:txBody>
      </p:sp>
      <p:sp>
        <p:nvSpPr>
          <p:cNvPr id="5" name="Footer Placeholder 4">
            <a:extLst>
              <a:ext uri="{FF2B5EF4-FFF2-40B4-BE49-F238E27FC236}">
                <a16:creationId xmlns:a16="http://schemas.microsoft.com/office/drawing/2014/main" id="{0D5901BB-15B5-B587-D220-D2B9043972C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283234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chemeClr val="accent6"/>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dirty="0"/>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dirty="0"/>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dirty="0"/>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dirty="0"/>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dirty="0"/>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dirty="0"/>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dirty="0"/>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dirty="0"/>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dirty="0"/>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dirty="0"/>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dirty="0"/>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dirty="0"/>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dirty="0"/>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dirty="0"/>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dirty="0"/>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dirty="0"/>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dirty="0"/>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dirty="0"/>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dirty="0"/>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dirty="0"/>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dirty="0"/>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dirty="0"/>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dirty="0"/>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dirty="0"/>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dirty="0"/>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dirty="0"/>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dirty="0"/>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dirty="0"/>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dirty="0"/>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dirty="0"/>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dirty="0"/>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dirty="0"/>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dirty="0"/>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dirty="0"/>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dirty="0"/>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dirty="0"/>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dirty="0"/>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dirty="0"/>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dirty="0"/>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dirty="0"/>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dirty="0"/>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dirty="0"/>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dirty="0"/>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dirty="0"/>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dirty="0"/>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dirty="0"/>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dirty="0"/>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dirty="0"/>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dirty="0"/>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dirty="0"/>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dirty="0"/>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dirty="0"/>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dirty="0"/>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dirty="0"/>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9861EF4D-2946-2190-FF9B-3BEFEF47691F}"/>
              </a:ext>
            </a:extLst>
          </p:cNvPr>
          <p:cNvSpPr>
            <a:spLocks noGrp="1"/>
          </p:cNvSpPr>
          <p:nvPr>
            <p:ph type="dt" sz="half" idx="19"/>
          </p:nvPr>
        </p:nvSpPr>
        <p:spPr/>
        <p:txBody>
          <a:bodyPr/>
          <a:lstStyle/>
          <a:p>
            <a:fld id="{97B4E9A0-6CD0-4A3E-AA60-1331FDFFB60C}" type="datetime2">
              <a:rPr lang="da-DK" smtClean="0"/>
              <a:t>5. april 2023</a:t>
            </a:fld>
            <a:endParaRPr lang="da-DK" dirty="0"/>
          </a:p>
        </p:txBody>
      </p:sp>
      <p:sp>
        <p:nvSpPr>
          <p:cNvPr id="8" name="Footer Placeholder 7">
            <a:extLst>
              <a:ext uri="{FF2B5EF4-FFF2-40B4-BE49-F238E27FC236}">
                <a16:creationId xmlns:a16="http://schemas.microsoft.com/office/drawing/2014/main" id="{D6E67771-06AD-4E26-B300-9EC395BE5602}"/>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787232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DED5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E57C07E4-AF6A-6A63-6F41-1F0D174D0960}"/>
              </a:ext>
            </a:extLst>
          </p:cNvPr>
          <p:cNvSpPr>
            <a:spLocks noGrp="1"/>
          </p:cNvSpPr>
          <p:nvPr>
            <p:ph type="dt" sz="half" idx="10"/>
          </p:nvPr>
        </p:nvSpPr>
        <p:spPr/>
        <p:txBody>
          <a:bodyPr/>
          <a:lstStyle/>
          <a:p>
            <a:fld id="{9B0BDB4E-DC15-4E17-B355-2BB58A8FCFCD}" type="datetime2">
              <a:rPr lang="da-DK" smtClean="0"/>
              <a:t>5. april 2023</a:t>
            </a:fld>
            <a:endParaRPr lang="da-DK" dirty="0"/>
          </a:p>
        </p:txBody>
      </p:sp>
    </p:spTree>
    <p:extLst>
      <p:ext uri="{BB962C8B-B14F-4D97-AF65-F5344CB8AC3E}">
        <p14:creationId xmlns:p14="http://schemas.microsoft.com/office/powerpoint/2010/main" val="1295436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rgbClr val="DED5C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D983FC5D-79B0-07FA-5F6F-CA772D55F4CE}"/>
              </a:ext>
            </a:extLst>
          </p:cNvPr>
          <p:cNvSpPr>
            <a:spLocks noGrp="1"/>
          </p:cNvSpPr>
          <p:nvPr>
            <p:ph type="dt" sz="half" idx="10"/>
          </p:nvPr>
        </p:nvSpPr>
        <p:spPr/>
        <p:txBody>
          <a:bodyPr/>
          <a:lstStyle/>
          <a:p>
            <a:fld id="{81641D7B-CEF8-450D-9E6B-98897F8B8F40}" type="datetime2">
              <a:rPr lang="da-DK" smtClean="0"/>
              <a:t>5. april 2023</a:t>
            </a:fld>
            <a:endParaRPr lang="da-DK" dirty="0"/>
          </a:p>
        </p:txBody>
      </p:sp>
      <p:sp>
        <p:nvSpPr>
          <p:cNvPr id="5" name="Footer Placeholder 4">
            <a:extLst>
              <a:ext uri="{FF2B5EF4-FFF2-40B4-BE49-F238E27FC236}">
                <a16:creationId xmlns:a16="http://schemas.microsoft.com/office/drawing/2014/main" id="{F670B70F-F2FA-1501-1C41-2A16EA9F32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4804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rgbClr val="DED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solidFill>
            <a:srgbClr val="DED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rgbClr val="977B78"/>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dirty="0"/>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dirty="0"/>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dirty="0"/>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dirty="0"/>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dirty="0"/>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dirty="0"/>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dirty="0"/>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dirty="0"/>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dirty="0"/>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dirty="0"/>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dirty="0"/>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dirty="0"/>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dirty="0"/>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dirty="0"/>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dirty="0"/>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dirty="0"/>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dirty="0"/>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dirty="0"/>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dirty="0"/>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dirty="0"/>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dirty="0"/>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dirty="0"/>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dirty="0"/>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dirty="0"/>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dirty="0"/>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dirty="0"/>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dirty="0"/>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dirty="0"/>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dirty="0"/>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dirty="0"/>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dirty="0"/>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dirty="0"/>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dirty="0"/>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dirty="0"/>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dirty="0"/>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dirty="0"/>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dirty="0"/>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dirty="0"/>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dirty="0"/>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dirty="0"/>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dirty="0"/>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dirty="0"/>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dirty="0"/>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dirty="0"/>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dirty="0"/>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dirty="0"/>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dirty="0"/>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dirty="0"/>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dirty="0"/>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dirty="0"/>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dirty="0"/>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dirty="0"/>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dirty="0"/>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dirty="0"/>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55107DBB-015B-5A4B-5B45-8F65F31AF96E}"/>
              </a:ext>
            </a:extLst>
          </p:cNvPr>
          <p:cNvSpPr>
            <a:spLocks noGrp="1"/>
          </p:cNvSpPr>
          <p:nvPr>
            <p:ph type="dt" sz="half" idx="19"/>
          </p:nvPr>
        </p:nvSpPr>
        <p:spPr/>
        <p:txBody>
          <a:bodyPr/>
          <a:lstStyle/>
          <a:p>
            <a:fld id="{24F574FB-EB77-4B35-87C7-CE4348299E2A}" type="datetime2">
              <a:rPr lang="da-DK" smtClean="0"/>
              <a:t>5. april 2023</a:t>
            </a:fld>
            <a:endParaRPr lang="da-DK" dirty="0"/>
          </a:p>
        </p:txBody>
      </p:sp>
      <p:sp>
        <p:nvSpPr>
          <p:cNvPr id="8" name="Footer Placeholder 7">
            <a:extLst>
              <a:ext uri="{FF2B5EF4-FFF2-40B4-BE49-F238E27FC236}">
                <a16:creationId xmlns:a16="http://schemas.microsoft.com/office/drawing/2014/main" id="{EA6690F6-C400-8342-2667-1DC452FB4798}"/>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92517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730547"/>
            <a:ext cx="5348591" cy="234744"/>
          </a:xfrm>
        </p:spPr>
        <p:txBody>
          <a:bodyPr wrap="square">
            <a:spAutoFit/>
          </a:bodyPr>
          <a:lstStyle>
            <a:lvl1pPr marL="0" indent="0">
              <a:lnSpc>
                <a:spcPct val="120000"/>
              </a:lnSpc>
              <a:buFontTx/>
              <a:buNone/>
              <a:defRPr sz="14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5348591"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2" name="Date Placeholder 1">
            <a:extLst>
              <a:ext uri="{FF2B5EF4-FFF2-40B4-BE49-F238E27FC236}">
                <a16:creationId xmlns:a16="http://schemas.microsoft.com/office/drawing/2014/main" id="{AF43B14B-8A4E-1633-E4BB-98BE280B9AA9}"/>
              </a:ext>
            </a:extLst>
          </p:cNvPr>
          <p:cNvSpPr>
            <a:spLocks noGrp="1"/>
          </p:cNvSpPr>
          <p:nvPr>
            <p:ph type="dt" sz="half" idx="17"/>
          </p:nvPr>
        </p:nvSpPr>
        <p:spPr/>
        <p:txBody>
          <a:bodyPr/>
          <a:lstStyle/>
          <a:p>
            <a:fld id="{C92A4FB8-DA0A-4E56-B233-B1E5A9716CBD}" type="datetime2">
              <a:rPr lang="da-DK" smtClean="0"/>
              <a:t>5. april 2023</a:t>
            </a:fld>
            <a:endParaRPr lang="da-DK" dirty="0"/>
          </a:p>
        </p:txBody>
      </p:sp>
      <p:sp>
        <p:nvSpPr>
          <p:cNvPr id="4" name="Footer Placeholder 3">
            <a:extLst>
              <a:ext uri="{FF2B5EF4-FFF2-40B4-BE49-F238E27FC236}">
                <a16:creationId xmlns:a16="http://schemas.microsoft.com/office/drawing/2014/main" id="{72B4B797-E1DD-128A-B918-3D048155CCA4}"/>
              </a:ext>
            </a:extLst>
          </p:cNvPr>
          <p:cNvSpPr>
            <a:spLocks noGrp="1"/>
          </p:cNvSpPr>
          <p:nvPr>
            <p:ph type="ftr"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21777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73BF74A6-9838-3471-2D44-124B27A432CE}"/>
              </a:ext>
            </a:extLst>
          </p:cNvPr>
          <p:cNvSpPr>
            <a:spLocks noGrp="1"/>
          </p:cNvSpPr>
          <p:nvPr>
            <p:ph type="dt" sz="half" idx="13"/>
          </p:nvPr>
        </p:nvSpPr>
        <p:spPr/>
        <p:txBody>
          <a:bodyPr/>
          <a:lstStyle/>
          <a:p>
            <a:fld id="{D9D5AD0B-1B64-4F9D-8BD8-F1E09E83BFDC}" type="datetime2">
              <a:rPr lang="da-DK" smtClean="0"/>
              <a:t>5. april 2023</a:t>
            </a:fld>
            <a:endParaRPr lang="da-DK" dirty="0"/>
          </a:p>
        </p:txBody>
      </p:sp>
    </p:spTree>
    <p:extLst>
      <p:ext uri="{BB962C8B-B14F-4D97-AF65-F5344CB8AC3E}">
        <p14:creationId xmlns:p14="http://schemas.microsoft.com/office/powerpoint/2010/main" val="30072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3313A084-D65C-B642-74FC-ACC002F3FDB4}"/>
              </a:ext>
            </a:extLst>
          </p:cNvPr>
          <p:cNvSpPr>
            <a:spLocks noGrp="1"/>
          </p:cNvSpPr>
          <p:nvPr>
            <p:ph type="dt" sz="half" idx="10"/>
          </p:nvPr>
        </p:nvSpPr>
        <p:spPr/>
        <p:txBody>
          <a:bodyPr/>
          <a:lstStyle/>
          <a:p>
            <a:fld id="{A461A22E-32D4-4056-8E49-A567FC683BDC}" type="datetime2">
              <a:rPr lang="da-DK" smtClean="0"/>
              <a:t>5. april 2023</a:t>
            </a:fld>
            <a:endParaRPr lang="da-DK" dirty="0"/>
          </a:p>
        </p:txBody>
      </p:sp>
      <p:sp>
        <p:nvSpPr>
          <p:cNvPr id="5" name="Footer Placeholder 4">
            <a:extLst>
              <a:ext uri="{FF2B5EF4-FFF2-40B4-BE49-F238E27FC236}">
                <a16:creationId xmlns:a16="http://schemas.microsoft.com/office/drawing/2014/main" id="{D3D73D33-7B13-49E2-5A0E-E2CEB91D340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301605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chemeClr val="accent2"/>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dirty="0"/>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dirty="0"/>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dirty="0"/>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dirty="0"/>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dirty="0"/>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dirty="0"/>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dirty="0"/>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dirty="0"/>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dirty="0"/>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dirty="0"/>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dirty="0"/>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dirty="0"/>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dirty="0"/>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dirty="0"/>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dirty="0"/>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dirty="0"/>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dirty="0"/>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dirty="0"/>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dirty="0"/>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dirty="0"/>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dirty="0"/>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dirty="0"/>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dirty="0"/>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dirty="0"/>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dirty="0"/>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dirty="0"/>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dirty="0"/>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dirty="0"/>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dirty="0"/>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dirty="0"/>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dirty="0"/>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dirty="0"/>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dirty="0"/>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dirty="0"/>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dirty="0"/>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dirty="0"/>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dirty="0"/>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dirty="0"/>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dirty="0"/>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dirty="0"/>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dirty="0"/>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dirty="0"/>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dirty="0"/>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dirty="0"/>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dirty="0"/>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dirty="0"/>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dirty="0"/>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dirty="0"/>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dirty="0"/>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dirty="0"/>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dirty="0"/>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dirty="0"/>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dirty="0"/>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dirty="0"/>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7E32D674-9924-687C-2405-94E2B93FEAAA}"/>
              </a:ext>
            </a:extLst>
          </p:cNvPr>
          <p:cNvSpPr>
            <a:spLocks noGrp="1"/>
          </p:cNvSpPr>
          <p:nvPr>
            <p:ph type="dt" sz="half" idx="19"/>
          </p:nvPr>
        </p:nvSpPr>
        <p:spPr/>
        <p:txBody>
          <a:bodyPr/>
          <a:lstStyle/>
          <a:p>
            <a:fld id="{0F98091E-1AD6-49A1-9EC8-D1F9EDB2EAAF}" type="datetime2">
              <a:rPr lang="da-DK" smtClean="0"/>
              <a:t>5. april 2023</a:t>
            </a:fld>
            <a:endParaRPr lang="da-DK" dirty="0"/>
          </a:p>
        </p:txBody>
      </p:sp>
      <p:sp>
        <p:nvSpPr>
          <p:cNvPr id="8" name="Footer Placeholder 7">
            <a:extLst>
              <a:ext uri="{FF2B5EF4-FFF2-40B4-BE49-F238E27FC236}">
                <a16:creationId xmlns:a16="http://schemas.microsoft.com/office/drawing/2014/main" id="{750BBF32-BB14-423D-781D-D9896AB493D0}"/>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35935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822E8260-8F4D-DB5B-6F90-48D6174DAFC8}"/>
              </a:ext>
            </a:extLst>
          </p:cNvPr>
          <p:cNvSpPr>
            <a:spLocks noGrp="1"/>
          </p:cNvSpPr>
          <p:nvPr>
            <p:ph type="dt" sz="half" idx="13"/>
          </p:nvPr>
        </p:nvSpPr>
        <p:spPr/>
        <p:txBody>
          <a:bodyPr/>
          <a:lstStyle/>
          <a:p>
            <a:fld id="{9D338002-A16F-45D6-9DA0-F6250922805D}" type="datetime2">
              <a:rPr lang="da-DK" smtClean="0"/>
              <a:t>5. april 2023</a:t>
            </a:fld>
            <a:endParaRPr lang="da-DK" dirty="0"/>
          </a:p>
        </p:txBody>
      </p:sp>
    </p:spTree>
    <p:extLst>
      <p:ext uri="{BB962C8B-B14F-4D97-AF65-F5344CB8AC3E}">
        <p14:creationId xmlns:p14="http://schemas.microsoft.com/office/powerpoint/2010/main" val="365517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146AC9-8161-4D49-8369-AB8C52130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43400" y="2729805"/>
            <a:ext cx="6858000" cy="1398390"/>
          </a:xfrm>
          <a:prstGeom prst="rect">
            <a:avLst/>
          </a:prstGeom>
        </p:spPr>
      </p:pic>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0" y="1037690"/>
            <a:ext cx="5665342" cy="387798"/>
          </a:xfrm>
        </p:spPr>
        <p:txBody>
          <a:bodyPr>
            <a:spAutoFit/>
          </a:bodyPr>
          <a:lstStyle>
            <a:lvl1pPr>
              <a:defRPr sz="2800">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0" y="1825625"/>
            <a:ext cx="5665342" cy="1364476"/>
          </a:xfrm>
        </p:spPr>
        <p:txBody>
          <a:bodyPr>
            <a:spAutoFit/>
          </a:bodyPr>
          <a:lstStyle>
            <a:lvl1pPr marL="0" indent="0">
              <a:buFontTx/>
              <a:buNone/>
              <a:defRPr sz="1600"/>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DC7D4427-ED10-B06A-D593-0618DE490AB6}"/>
              </a:ext>
            </a:extLst>
          </p:cNvPr>
          <p:cNvSpPr>
            <a:spLocks noGrp="1"/>
          </p:cNvSpPr>
          <p:nvPr>
            <p:ph type="dt" sz="half" idx="10"/>
          </p:nvPr>
        </p:nvSpPr>
        <p:spPr/>
        <p:txBody>
          <a:bodyPr/>
          <a:lstStyle/>
          <a:p>
            <a:fld id="{3DE55D86-7767-49D9-BBE6-DB425A1EA998}" type="datetime2">
              <a:rPr lang="da-DK" smtClean="0"/>
              <a:t>5. april 2023</a:t>
            </a:fld>
            <a:endParaRPr lang="da-DK" dirty="0"/>
          </a:p>
        </p:txBody>
      </p:sp>
      <p:sp>
        <p:nvSpPr>
          <p:cNvPr id="5" name="Footer Placeholder 4">
            <a:extLst>
              <a:ext uri="{FF2B5EF4-FFF2-40B4-BE49-F238E27FC236}">
                <a16:creationId xmlns:a16="http://schemas.microsoft.com/office/drawing/2014/main" id="{5EFACE86-252D-83B3-83DD-BE85496D87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332016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B86EBD-0E5D-41AC-9A71-022A4B787809}"/>
              </a:ext>
            </a:extLst>
          </p:cNvPr>
          <p:cNvSpPr/>
          <p:nvPr userDrawn="1"/>
        </p:nvSpPr>
        <p:spPr>
          <a:xfrm>
            <a:off x="5237786" y="491303"/>
            <a:ext cx="6396467" cy="5794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06F2C7ED-04BC-4616-AC34-7320D670EE66}"/>
              </a:ext>
            </a:extLst>
          </p:cNvPr>
          <p:cNvSpPr>
            <a:spLocks noGrp="1"/>
          </p:cNvSpPr>
          <p:nvPr>
            <p:ph type="title"/>
          </p:nvPr>
        </p:nvSpPr>
        <p:spPr>
          <a:xfrm>
            <a:off x="838801" y="2311487"/>
            <a:ext cx="3358244" cy="249299"/>
          </a:xfrm>
        </p:spPr>
        <p:txBody>
          <a:bodyPr wrap="square">
            <a:spAutoFit/>
          </a:bodyPr>
          <a:lstStyle>
            <a:lvl1pPr>
              <a:defRPr sz="1800" b="1">
                <a:solidFill>
                  <a:schemeClr val="bg2"/>
                </a:solidFill>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3A950B1A-1228-4289-A65D-5837471D9669}"/>
              </a:ext>
            </a:extLst>
          </p:cNvPr>
          <p:cNvSpPr>
            <a:spLocks noGrp="1"/>
          </p:cNvSpPr>
          <p:nvPr>
            <p:ph idx="1"/>
          </p:nvPr>
        </p:nvSpPr>
        <p:spPr>
          <a:xfrm>
            <a:off x="838201" y="2732496"/>
            <a:ext cx="3358244" cy="203004"/>
          </a:xfrm>
        </p:spPr>
        <p:txBody>
          <a:bodyPr wrap="square">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4" name="Oval 3">
            <a:extLst>
              <a:ext uri="{FF2B5EF4-FFF2-40B4-BE49-F238E27FC236}">
                <a16:creationId xmlns:a16="http://schemas.microsoft.com/office/drawing/2014/main" id="{69F3FFDA-BD3F-44C8-BB6D-42820417B799}"/>
              </a:ext>
            </a:extLst>
          </p:cNvPr>
          <p:cNvSpPr/>
          <p:nvPr userDrawn="1"/>
        </p:nvSpPr>
        <p:spPr>
          <a:xfrm>
            <a:off x="4679278" y="2661007"/>
            <a:ext cx="1099335" cy="10993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69" name="Group 68">
            <a:extLst>
              <a:ext uri="{FF2B5EF4-FFF2-40B4-BE49-F238E27FC236}">
                <a16:creationId xmlns:a16="http://schemas.microsoft.com/office/drawing/2014/main" id="{39FBE83C-8899-4EBC-86C0-3042B96A2459}"/>
              </a:ext>
            </a:extLst>
          </p:cNvPr>
          <p:cNvGrpSpPr/>
          <p:nvPr userDrawn="1"/>
        </p:nvGrpSpPr>
        <p:grpSpPr>
          <a:xfrm>
            <a:off x="4831538" y="2725270"/>
            <a:ext cx="794814" cy="970807"/>
            <a:chOff x="5820346" y="3090893"/>
            <a:chExt cx="552735" cy="675125"/>
          </a:xfrm>
          <a:solidFill>
            <a:schemeClr val="accent4"/>
          </a:solidFill>
        </p:grpSpPr>
        <p:grpSp>
          <p:nvGrpSpPr>
            <p:cNvPr id="14" name="Graphic 9">
              <a:extLst>
                <a:ext uri="{FF2B5EF4-FFF2-40B4-BE49-F238E27FC236}">
                  <a16:creationId xmlns:a16="http://schemas.microsoft.com/office/drawing/2014/main" id="{EDC73132-D426-4069-870D-CF15C8953573}"/>
                </a:ext>
              </a:extLst>
            </p:cNvPr>
            <p:cNvGrpSpPr/>
            <p:nvPr/>
          </p:nvGrpSpPr>
          <p:grpSpPr>
            <a:xfrm>
              <a:off x="5820346" y="3090893"/>
              <a:ext cx="552735" cy="675125"/>
              <a:chOff x="5820346" y="3090893"/>
              <a:chExt cx="552735" cy="675125"/>
            </a:xfrm>
            <a:grpFill/>
          </p:grpSpPr>
          <p:sp>
            <p:nvSpPr>
              <p:cNvPr id="15" name="Freeform: Shape 14">
                <a:extLst>
                  <a:ext uri="{FF2B5EF4-FFF2-40B4-BE49-F238E27FC236}">
                    <a16:creationId xmlns:a16="http://schemas.microsoft.com/office/drawing/2014/main" id="{A70CE575-4E9F-45D9-8C86-05C5B92F7B85}"/>
                  </a:ext>
                </a:extLst>
              </p:cNvPr>
              <p:cNvSpPr/>
              <p:nvPr/>
            </p:nvSpPr>
            <p:spPr>
              <a:xfrm>
                <a:off x="6344221" y="3523868"/>
                <a:ext cx="16300" cy="30533"/>
              </a:xfrm>
              <a:custGeom>
                <a:avLst/>
                <a:gdLst>
                  <a:gd name="connsiteX0" fmla="*/ 2572 w 16300"/>
                  <a:gd name="connsiteY0" fmla="*/ 16193 h 30533"/>
                  <a:gd name="connsiteX1" fmla="*/ 952 w 16300"/>
                  <a:gd name="connsiteY1" fmla="*/ 19622 h 30533"/>
                  <a:gd name="connsiteX2" fmla="*/ 0 w 16300"/>
                  <a:gd name="connsiteY2" fmla="*/ 22860 h 30533"/>
                  <a:gd name="connsiteX3" fmla="*/ 1810 w 16300"/>
                  <a:gd name="connsiteY3" fmla="*/ 27432 h 30533"/>
                  <a:gd name="connsiteX4" fmla="*/ 7144 w 16300"/>
                  <a:gd name="connsiteY4" fmla="*/ 30480 h 30533"/>
                  <a:gd name="connsiteX5" fmla="*/ 8858 w 16300"/>
                  <a:gd name="connsiteY5" fmla="*/ 29813 h 30533"/>
                  <a:gd name="connsiteX6" fmla="*/ 14573 w 16300"/>
                  <a:gd name="connsiteY6" fmla="*/ 25432 h 30533"/>
                  <a:gd name="connsiteX7" fmla="*/ 16097 w 16300"/>
                  <a:gd name="connsiteY7" fmla="*/ 19717 h 30533"/>
                  <a:gd name="connsiteX8" fmla="*/ 16002 w 16300"/>
                  <a:gd name="connsiteY8" fmla="*/ 14669 h 30533"/>
                  <a:gd name="connsiteX9" fmla="*/ 14668 w 16300"/>
                  <a:gd name="connsiteY9" fmla="*/ 12002 h 30533"/>
                  <a:gd name="connsiteX10" fmla="*/ 11811 w 16300"/>
                  <a:gd name="connsiteY10" fmla="*/ 2286 h 30533"/>
                  <a:gd name="connsiteX11" fmla="*/ 11240 w 16300"/>
                  <a:gd name="connsiteY11" fmla="*/ 191 h 30533"/>
                  <a:gd name="connsiteX12" fmla="*/ 10954 w 16300"/>
                  <a:gd name="connsiteY12" fmla="*/ 0 h 30533"/>
                  <a:gd name="connsiteX13" fmla="*/ 10573 w 16300"/>
                  <a:gd name="connsiteY13" fmla="*/ 191 h 30533"/>
                  <a:gd name="connsiteX14" fmla="*/ 8668 w 16300"/>
                  <a:gd name="connsiteY14" fmla="*/ 1715 h 30533"/>
                  <a:gd name="connsiteX15" fmla="*/ 6953 w 16300"/>
                  <a:gd name="connsiteY15" fmla="*/ 4191 h 30533"/>
                  <a:gd name="connsiteX16" fmla="*/ 7715 w 16300"/>
                  <a:gd name="connsiteY16" fmla="*/ 7525 h 30533"/>
                  <a:gd name="connsiteX17" fmla="*/ 5334 w 16300"/>
                  <a:gd name="connsiteY17" fmla="*/ 9334 h 30533"/>
                  <a:gd name="connsiteX18" fmla="*/ 4667 w 16300"/>
                  <a:gd name="connsiteY18" fmla="*/ 12573 h 30533"/>
                  <a:gd name="connsiteX19" fmla="*/ 2667 w 16300"/>
                  <a:gd name="connsiteY19" fmla="*/ 16383 h 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00" h="30533">
                    <a:moveTo>
                      <a:pt x="2572" y="16193"/>
                    </a:moveTo>
                    <a:cubicBezTo>
                      <a:pt x="1905" y="17335"/>
                      <a:pt x="1429" y="18479"/>
                      <a:pt x="952" y="19622"/>
                    </a:cubicBezTo>
                    <a:cubicBezTo>
                      <a:pt x="476" y="20669"/>
                      <a:pt x="0" y="21717"/>
                      <a:pt x="0" y="22860"/>
                    </a:cubicBezTo>
                    <a:cubicBezTo>
                      <a:pt x="0" y="24479"/>
                      <a:pt x="762" y="26099"/>
                      <a:pt x="1810" y="27432"/>
                    </a:cubicBezTo>
                    <a:cubicBezTo>
                      <a:pt x="3048" y="29147"/>
                      <a:pt x="5048" y="30861"/>
                      <a:pt x="7144" y="30480"/>
                    </a:cubicBezTo>
                    <a:cubicBezTo>
                      <a:pt x="7715" y="30385"/>
                      <a:pt x="8287" y="30099"/>
                      <a:pt x="8858" y="29813"/>
                    </a:cubicBezTo>
                    <a:cubicBezTo>
                      <a:pt x="11049" y="28670"/>
                      <a:pt x="13335" y="27527"/>
                      <a:pt x="14573" y="25432"/>
                    </a:cubicBezTo>
                    <a:cubicBezTo>
                      <a:pt x="15621" y="23717"/>
                      <a:pt x="15907" y="21717"/>
                      <a:pt x="16097" y="19717"/>
                    </a:cubicBezTo>
                    <a:cubicBezTo>
                      <a:pt x="16288" y="18002"/>
                      <a:pt x="16478" y="16288"/>
                      <a:pt x="16002" y="14669"/>
                    </a:cubicBezTo>
                    <a:cubicBezTo>
                      <a:pt x="15716" y="13716"/>
                      <a:pt x="15145" y="12859"/>
                      <a:pt x="14668" y="12002"/>
                    </a:cubicBezTo>
                    <a:cubicBezTo>
                      <a:pt x="13144" y="8954"/>
                      <a:pt x="12097" y="5620"/>
                      <a:pt x="11811" y="2286"/>
                    </a:cubicBezTo>
                    <a:cubicBezTo>
                      <a:pt x="11811" y="1524"/>
                      <a:pt x="11716" y="762"/>
                      <a:pt x="11240" y="191"/>
                    </a:cubicBezTo>
                    <a:cubicBezTo>
                      <a:pt x="11240" y="95"/>
                      <a:pt x="11049" y="0"/>
                      <a:pt x="10954" y="0"/>
                    </a:cubicBezTo>
                    <a:cubicBezTo>
                      <a:pt x="10858" y="0"/>
                      <a:pt x="10668" y="0"/>
                      <a:pt x="10573" y="191"/>
                    </a:cubicBezTo>
                    <a:cubicBezTo>
                      <a:pt x="9906" y="667"/>
                      <a:pt x="9334" y="1238"/>
                      <a:pt x="8668" y="1715"/>
                    </a:cubicBezTo>
                    <a:cubicBezTo>
                      <a:pt x="7906" y="2381"/>
                      <a:pt x="7048" y="3143"/>
                      <a:pt x="6953" y="4191"/>
                    </a:cubicBezTo>
                    <a:cubicBezTo>
                      <a:pt x="6953" y="5334"/>
                      <a:pt x="8001" y="6382"/>
                      <a:pt x="7715" y="7525"/>
                    </a:cubicBezTo>
                    <a:cubicBezTo>
                      <a:pt x="6667" y="7334"/>
                      <a:pt x="5715" y="8287"/>
                      <a:pt x="5334" y="9334"/>
                    </a:cubicBezTo>
                    <a:cubicBezTo>
                      <a:pt x="4953" y="10382"/>
                      <a:pt x="4953" y="11525"/>
                      <a:pt x="4667" y="12573"/>
                    </a:cubicBezTo>
                    <a:cubicBezTo>
                      <a:pt x="4286" y="13906"/>
                      <a:pt x="3429" y="15145"/>
                      <a:pt x="2667" y="16383"/>
                    </a:cubicBezTo>
                  </a:path>
                </a:pathLst>
              </a:custGeom>
              <a:grpFill/>
              <a:ln w="9525" cap="flat">
                <a:noFill/>
                <a:prstDash val="solid"/>
                <a:miter/>
              </a:ln>
            </p:spPr>
            <p:txBody>
              <a:bodyPr rtlCol="0" anchor="ctr"/>
              <a:lstStyle/>
              <a:p>
                <a:endParaRPr lang="da-DK" dirty="0"/>
              </a:p>
            </p:txBody>
          </p:sp>
          <p:sp>
            <p:nvSpPr>
              <p:cNvPr id="16" name="Freeform: Shape 15">
                <a:extLst>
                  <a:ext uri="{FF2B5EF4-FFF2-40B4-BE49-F238E27FC236}">
                    <a16:creationId xmlns:a16="http://schemas.microsoft.com/office/drawing/2014/main" id="{CDDED681-DBE0-48EA-831C-41D7C0F0495B}"/>
                  </a:ext>
                </a:extLst>
              </p:cNvPr>
              <p:cNvSpPr/>
              <p:nvPr/>
            </p:nvSpPr>
            <p:spPr>
              <a:xfrm>
                <a:off x="6367452" y="3528387"/>
                <a:ext cx="5630" cy="14721"/>
              </a:xfrm>
              <a:custGeom>
                <a:avLst/>
                <a:gdLst>
                  <a:gd name="connsiteX0" fmla="*/ 5249 w 5630"/>
                  <a:gd name="connsiteY0" fmla="*/ 720 h 14721"/>
                  <a:gd name="connsiteX1" fmla="*/ 2296 w 5630"/>
                  <a:gd name="connsiteY1" fmla="*/ 244 h 14721"/>
                  <a:gd name="connsiteX2" fmla="*/ 10 w 5630"/>
                  <a:gd name="connsiteY2" fmla="*/ 4244 h 14721"/>
                  <a:gd name="connsiteX3" fmla="*/ 1058 w 5630"/>
                  <a:gd name="connsiteY3" fmla="*/ 8912 h 14721"/>
                  <a:gd name="connsiteX4" fmla="*/ 3344 w 5630"/>
                  <a:gd name="connsiteY4" fmla="*/ 13769 h 14721"/>
                  <a:gd name="connsiteX5" fmla="*/ 4487 w 5630"/>
                  <a:gd name="connsiteY5" fmla="*/ 14722 h 14721"/>
                  <a:gd name="connsiteX6" fmla="*/ 5344 w 5630"/>
                  <a:gd name="connsiteY6" fmla="*/ 13103 h 14721"/>
                  <a:gd name="connsiteX7" fmla="*/ 5630 w 5630"/>
                  <a:gd name="connsiteY7" fmla="*/ 3387 h 14721"/>
                  <a:gd name="connsiteX8" fmla="*/ 5059 w 5630"/>
                  <a:gd name="connsiteY8" fmla="*/ 625 h 1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0" h="14721">
                    <a:moveTo>
                      <a:pt x="5249" y="720"/>
                    </a:moveTo>
                    <a:cubicBezTo>
                      <a:pt x="4582" y="-137"/>
                      <a:pt x="3249" y="-137"/>
                      <a:pt x="2296" y="244"/>
                    </a:cubicBezTo>
                    <a:cubicBezTo>
                      <a:pt x="868" y="911"/>
                      <a:pt x="106" y="2625"/>
                      <a:pt x="10" y="4244"/>
                    </a:cubicBezTo>
                    <a:cubicBezTo>
                      <a:pt x="-85" y="5864"/>
                      <a:pt x="487" y="7483"/>
                      <a:pt x="1058" y="8912"/>
                    </a:cubicBezTo>
                    <a:cubicBezTo>
                      <a:pt x="1725" y="10626"/>
                      <a:pt x="2487" y="12245"/>
                      <a:pt x="3344" y="13769"/>
                    </a:cubicBezTo>
                    <a:cubicBezTo>
                      <a:pt x="3630" y="14246"/>
                      <a:pt x="4011" y="14722"/>
                      <a:pt x="4487" y="14722"/>
                    </a:cubicBezTo>
                    <a:cubicBezTo>
                      <a:pt x="5154" y="14722"/>
                      <a:pt x="5344" y="13769"/>
                      <a:pt x="5344" y="13103"/>
                    </a:cubicBezTo>
                    <a:cubicBezTo>
                      <a:pt x="5440" y="9864"/>
                      <a:pt x="5535" y="6626"/>
                      <a:pt x="5630" y="3387"/>
                    </a:cubicBezTo>
                    <a:cubicBezTo>
                      <a:pt x="5630" y="2435"/>
                      <a:pt x="5630" y="1387"/>
                      <a:pt x="5059" y="625"/>
                    </a:cubicBezTo>
                  </a:path>
                </a:pathLst>
              </a:custGeom>
              <a:grpFill/>
              <a:ln w="9525" cap="flat">
                <a:noFill/>
                <a:prstDash val="solid"/>
                <a:miter/>
              </a:ln>
            </p:spPr>
            <p:txBody>
              <a:bodyPr rtlCol="0" anchor="ctr"/>
              <a:lstStyle/>
              <a:p>
                <a:endParaRPr lang="da-DK" dirty="0"/>
              </a:p>
            </p:txBody>
          </p:sp>
          <p:sp>
            <p:nvSpPr>
              <p:cNvPr id="17" name="Freeform: Shape 16">
                <a:extLst>
                  <a:ext uri="{FF2B5EF4-FFF2-40B4-BE49-F238E27FC236}">
                    <a16:creationId xmlns:a16="http://schemas.microsoft.com/office/drawing/2014/main" id="{3A90196F-2B88-4B8F-A42B-393B3B50D883}"/>
                  </a:ext>
                </a:extLst>
              </p:cNvPr>
              <p:cNvSpPr/>
              <p:nvPr/>
            </p:nvSpPr>
            <p:spPr>
              <a:xfrm>
                <a:off x="6256498" y="3503580"/>
                <a:ext cx="5556" cy="9745"/>
              </a:xfrm>
              <a:custGeom>
                <a:avLst/>
                <a:gdLst>
                  <a:gd name="connsiteX0" fmla="*/ 1522 w 5556"/>
                  <a:gd name="connsiteY0" fmla="*/ 8572 h 9745"/>
                  <a:gd name="connsiteX1" fmla="*/ 2855 w 5556"/>
                  <a:gd name="connsiteY1" fmla="*/ 9620 h 9745"/>
                  <a:gd name="connsiteX2" fmla="*/ 4475 w 5556"/>
                  <a:gd name="connsiteY2" fmla="*/ 9430 h 9745"/>
                  <a:gd name="connsiteX3" fmla="*/ 5046 w 5556"/>
                  <a:gd name="connsiteY3" fmla="*/ 7239 h 9745"/>
                  <a:gd name="connsiteX4" fmla="*/ 5522 w 5556"/>
                  <a:gd name="connsiteY4" fmla="*/ 1619 h 9745"/>
                  <a:gd name="connsiteX5" fmla="*/ 4379 w 5556"/>
                  <a:gd name="connsiteY5" fmla="*/ 0 h 9745"/>
                  <a:gd name="connsiteX6" fmla="*/ 3141 w 5556"/>
                  <a:gd name="connsiteY6" fmla="*/ 667 h 9745"/>
                  <a:gd name="connsiteX7" fmla="*/ 2474 w 5556"/>
                  <a:gd name="connsiteY7" fmla="*/ 2000 h 9745"/>
                  <a:gd name="connsiteX8" fmla="*/ 93 w 5556"/>
                  <a:gd name="connsiteY8" fmla="*/ 5048 h 9745"/>
                  <a:gd name="connsiteX9" fmla="*/ 1427 w 5556"/>
                  <a:gd name="connsiteY9" fmla="*/ 8668 h 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56" h="9745">
                    <a:moveTo>
                      <a:pt x="1522" y="8572"/>
                    </a:moveTo>
                    <a:cubicBezTo>
                      <a:pt x="1522" y="8572"/>
                      <a:pt x="2379" y="9430"/>
                      <a:pt x="2855" y="9620"/>
                    </a:cubicBezTo>
                    <a:cubicBezTo>
                      <a:pt x="3427" y="9811"/>
                      <a:pt x="4094" y="9811"/>
                      <a:pt x="4475" y="9430"/>
                    </a:cubicBezTo>
                    <a:cubicBezTo>
                      <a:pt x="5046" y="8858"/>
                      <a:pt x="5046" y="8001"/>
                      <a:pt x="5046" y="7239"/>
                    </a:cubicBezTo>
                    <a:cubicBezTo>
                      <a:pt x="5046" y="5334"/>
                      <a:pt x="5713" y="3429"/>
                      <a:pt x="5522" y="1619"/>
                    </a:cubicBezTo>
                    <a:cubicBezTo>
                      <a:pt x="5522" y="857"/>
                      <a:pt x="5141" y="95"/>
                      <a:pt x="4379" y="0"/>
                    </a:cubicBezTo>
                    <a:cubicBezTo>
                      <a:pt x="3903" y="0"/>
                      <a:pt x="3427" y="286"/>
                      <a:pt x="3141" y="667"/>
                    </a:cubicBezTo>
                    <a:cubicBezTo>
                      <a:pt x="2855" y="1048"/>
                      <a:pt x="2665" y="1619"/>
                      <a:pt x="2474" y="2000"/>
                    </a:cubicBezTo>
                    <a:cubicBezTo>
                      <a:pt x="1808" y="3143"/>
                      <a:pt x="474" y="3810"/>
                      <a:pt x="93" y="5048"/>
                    </a:cubicBezTo>
                    <a:cubicBezTo>
                      <a:pt x="-288" y="6382"/>
                      <a:pt x="569" y="7620"/>
                      <a:pt x="1427" y="8668"/>
                    </a:cubicBezTo>
                  </a:path>
                </a:pathLst>
              </a:custGeom>
              <a:grpFill/>
              <a:ln w="9525" cap="flat">
                <a:noFill/>
                <a:prstDash val="solid"/>
                <a:miter/>
              </a:ln>
            </p:spPr>
            <p:txBody>
              <a:bodyPr rtlCol="0" anchor="ctr"/>
              <a:lstStyle/>
              <a:p>
                <a:endParaRPr lang="da-DK" dirty="0"/>
              </a:p>
            </p:txBody>
          </p:sp>
          <p:sp>
            <p:nvSpPr>
              <p:cNvPr id="18" name="Freeform: Shape 17">
                <a:extLst>
                  <a:ext uri="{FF2B5EF4-FFF2-40B4-BE49-F238E27FC236}">
                    <a16:creationId xmlns:a16="http://schemas.microsoft.com/office/drawing/2014/main" id="{CE2F2ADE-5642-41CC-8018-879B4AADC49D}"/>
                  </a:ext>
                </a:extLst>
              </p:cNvPr>
              <p:cNvSpPr/>
              <p:nvPr/>
            </p:nvSpPr>
            <p:spPr>
              <a:xfrm>
                <a:off x="6195970" y="3503294"/>
                <a:ext cx="2450" cy="5014"/>
              </a:xfrm>
              <a:custGeom>
                <a:avLst/>
                <a:gdLst>
                  <a:gd name="connsiteX0" fmla="*/ 2328 w 2450"/>
                  <a:gd name="connsiteY0" fmla="*/ 3334 h 5014"/>
                  <a:gd name="connsiteX1" fmla="*/ 2424 w 2450"/>
                  <a:gd name="connsiteY1" fmla="*/ 2381 h 5014"/>
                  <a:gd name="connsiteX2" fmla="*/ 1471 w 2450"/>
                  <a:gd name="connsiteY2" fmla="*/ 1048 h 5014"/>
                  <a:gd name="connsiteX3" fmla="*/ 804 w 2450"/>
                  <a:gd name="connsiteY3" fmla="*/ 0 h 5014"/>
                  <a:gd name="connsiteX4" fmla="*/ 42 w 2450"/>
                  <a:gd name="connsiteY4" fmla="*/ 1238 h 5014"/>
                  <a:gd name="connsiteX5" fmla="*/ 42 w 2450"/>
                  <a:gd name="connsiteY5" fmla="*/ 2762 h 5014"/>
                  <a:gd name="connsiteX6" fmla="*/ 614 w 2450"/>
                  <a:gd name="connsiteY6" fmla="*/ 4572 h 5014"/>
                  <a:gd name="connsiteX7" fmla="*/ 1566 w 2450"/>
                  <a:gd name="connsiteY7" fmla="*/ 4953 h 5014"/>
                  <a:gd name="connsiteX8" fmla="*/ 1852 w 2450"/>
                  <a:gd name="connsiteY8" fmla="*/ 4572 h 5014"/>
                  <a:gd name="connsiteX9" fmla="*/ 2328 w 2450"/>
                  <a:gd name="connsiteY9" fmla="*/ 3334 h 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0" h="5014">
                    <a:moveTo>
                      <a:pt x="2328" y="3334"/>
                    </a:moveTo>
                    <a:cubicBezTo>
                      <a:pt x="2328" y="3334"/>
                      <a:pt x="2519" y="2667"/>
                      <a:pt x="2424" y="2381"/>
                    </a:cubicBezTo>
                    <a:cubicBezTo>
                      <a:pt x="2328" y="1810"/>
                      <a:pt x="1852" y="1429"/>
                      <a:pt x="1471" y="1048"/>
                    </a:cubicBezTo>
                    <a:cubicBezTo>
                      <a:pt x="1185" y="762"/>
                      <a:pt x="995" y="381"/>
                      <a:pt x="804" y="0"/>
                    </a:cubicBezTo>
                    <a:cubicBezTo>
                      <a:pt x="423" y="286"/>
                      <a:pt x="138" y="762"/>
                      <a:pt x="42" y="1238"/>
                    </a:cubicBezTo>
                    <a:cubicBezTo>
                      <a:pt x="-53" y="1715"/>
                      <a:pt x="42" y="2286"/>
                      <a:pt x="42" y="2762"/>
                    </a:cubicBezTo>
                    <a:cubicBezTo>
                      <a:pt x="42" y="3429"/>
                      <a:pt x="233" y="4096"/>
                      <a:pt x="614" y="4572"/>
                    </a:cubicBezTo>
                    <a:cubicBezTo>
                      <a:pt x="804" y="4858"/>
                      <a:pt x="1185" y="5144"/>
                      <a:pt x="1566" y="4953"/>
                    </a:cubicBezTo>
                    <a:cubicBezTo>
                      <a:pt x="1662" y="4953"/>
                      <a:pt x="1757" y="4763"/>
                      <a:pt x="1852" y="4572"/>
                    </a:cubicBezTo>
                    <a:cubicBezTo>
                      <a:pt x="2043" y="4191"/>
                      <a:pt x="2233" y="3715"/>
                      <a:pt x="2328" y="3334"/>
                    </a:cubicBezTo>
                  </a:path>
                </a:pathLst>
              </a:custGeom>
              <a:grpFill/>
              <a:ln w="9525" cap="flat">
                <a:noFill/>
                <a:prstDash val="solid"/>
                <a:miter/>
              </a:ln>
            </p:spPr>
            <p:txBody>
              <a:bodyPr rtlCol="0" anchor="ctr"/>
              <a:lstStyle/>
              <a:p>
                <a:endParaRPr lang="da-DK" dirty="0"/>
              </a:p>
            </p:txBody>
          </p:sp>
          <p:sp>
            <p:nvSpPr>
              <p:cNvPr id="19" name="Freeform: Shape 18">
                <a:extLst>
                  <a:ext uri="{FF2B5EF4-FFF2-40B4-BE49-F238E27FC236}">
                    <a16:creationId xmlns:a16="http://schemas.microsoft.com/office/drawing/2014/main" id="{381E6D73-C17E-48EB-8C40-6A4693005114}"/>
                  </a:ext>
                </a:extLst>
              </p:cNvPr>
              <p:cNvSpPr/>
              <p:nvPr/>
            </p:nvSpPr>
            <p:spPr>
              <a:xfrm>
                <a:off x="6113639" y="3689413"/>
                <a:ext cx="3600" cy="5334"/>
              </a:xfrm>
              <a:custGeom>
                <a:avLst/>
                <a:gdLst>
                  <a:gd name="connsiteX0" fmla="*/ 3506 w 3600"/>
                  <a:gd name="connsiteY0" fmla="*/ 2000 h 5334"/>
                  <a:gd name="connsiteX1" fmla="*/ 3506 w 3600"/>
                  <a:gd name="connsiteY1" fmla="*/ 2381 h 5334"/>
                  <a:gd name="connsiteX2" fmla="*/ 3125 w 3600"/>
                  <a:gd name="connsiteY2" fmla="*/ 2857 h 5334"/>
                  <a:gd name="connsiteX3" fmla="*/ 2744 w 3600"/>
                  <a:gd name="connsiteY3" fmla="*/ 5144 h 5334"/>
                  <a:gd name="connsiteX4" fmla="*/ 2744 w 3600"/>
                  <a:gd name="connsiteY4" fmla="*/ 5334 h 5334"/>
                  <a:gd name="connsiteX5" fmla="*/ 2553 w 3600"/>
                  <a:gd name="connsiteY5" fmla="*/ 5334 h 5334"/>
                  <a:gd name="connsiteX6" fmla="*/ 1220 w 3600"/>
                  <a:gd name="connsiteY6" fmla="*/ 4096 h 5334"/>
                  <a:gd name="connsiteX7" fmla="*/ 362 w 3600"/>
                  <a:gd name="connsiteY7" fmla="*/ 2096 h 5334"/>
                  <a:gd name="connsiteX8" fmla="*/ 77 w 3600"/>
                  <a:gd name="connsiteY8" fmla="*/ 0 h 5334"/>
                  <a:gd name="connsiteX9" fmla="*/ 1601 w 3600"/>
                  <a:gd name="connsiteY9" fmla="*/ 381 h 5334"/>
                  <a:gd name="connsiteX10" fmla="*/ 2648 w 3600"/>
                  <a:gd name="connsiteY10" fmla="*/ 381 h 5334"/>
                  <a:gd name="connsiteX11" fmla="*/ 3601 w 3600"/>
                  <a:gd name="connsiteY11" fmla="*/ 1905 h 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0" h="5334">
                    <a:moveTo>
                      <a:pt x="3506" y="2000"/>
                    </a:moveTo>
                    <a:cubicBezTo>
                      <a:pt x="3506" y="2000"/>
                      <a:pt x="3506" y="2286"/>
                      <a:pt x="3506" y="2381"/>
                    </a:cubicBezTo>
                    <a:cubicBezTo>
                      <a:pt x="3506" y="2572"/>
                      <a:pt x="3220" y="2667"/>
                      <a:pt x="3125" y="2857"/>
                    </a:cubicBezTo>
                    <a:cubicBezTo>
                      <a:pt x="2648" y="3429"/>
                      <a:pt x="2934" y="4381"/>
                      <a:pt x="2744" y="5144"/>
                    </a:cubicBezTo>
                    <a:cubicBezTo>
                      <a:pt x="2744" y="5144"/>
                      <a:pt x="2744" y="5239"/>
                      <a:pt x="2744" y="5334"/>
                    </a:cubicBezTo>
                    <a:cubicBezTo>
                      <a:pt x="2744" y="5334"/>
                      <a:pt x="2648" y="5334"/>
                      <a:pt x="2553" y="5334"/>
                    </a:cubicBezTo>
                    <a:cubicBezTo>
                      <a:pt x="1886" y="5334"/>
                      <a:pt x="1505" y="4667"/>
                      <a:pt x="1220" y="4096"/>
                    </a:cubicBezTo>
                    <a:cubicBezTo>
                      <a:pt x="934" y="3429"/>
                      <a:pt x="648" y="2762"/>
                      <a:pt x="362" y="2096"/>
                    </a:cubicBezTo>
                    <a:cubicBezTo>
                      <a:pt x="77" y="1429"/>
                      <a:pt x="-114" y="762"/>
                      <a:pt x="77" y="0"/>
                    </a:cubicBezTo>
                    <a:cubicBezTo>
                      <a:pt x="458" y="286"/>
                      <a:pt x="1029" y="476"/>
                      <a:pt x="1601" y="381"/>
                    </a:cubicBezTo>
                    <a:cubicBezTo>
                      <a:pt x="1982" y="381"/>
                      <a:pt x="2363" y="191"/>
                      <a:pt x="2648" y="381"/>
                    </a:cubicBezTo>
                    <a:cubicBezTo>
                      <a:pt x="3315" y="572"/>
                      <a:pt x="3601" y="1333"/>
                      <a:pt x="3601" y="1905"/>
                    </a:cubicBezTo>
                  </a:path>
                </a:pathLst>
              </a:custGeom>
              <a:grpFill/>
              <a:ln w="9525" cap="flat">
                <a:noFill/>
                <a:prstDash val="solid"/>
                <a:miter/>
              </a:ln>
            </p:spPr>
            <p:txBody>
              <a:bodyPr rtlCol="0" anchor="ctr"/>
              <a:lstStyle/>
              <a:p>
                <a:endParaRPr lang="da-DK" dirty="0"/>
              </a:p>
            </p:txBody>
          </p:sp>
          <p:sp>
            <p:nvSpPr>
              <p:cNvPr id="20" name="Freeform: Shape 19">
                <a:extLst>
                  <a:ext uri="{FF2B5EF4-FFF2-40B4-BE49-F238E27FC236}">
                    <a16:creationId xmlns:a16="http://schemas.microsoft.com/office/drawing/2014/main" id="{61F6D25D-0598-4848-B8D3-02001C9487A8}"/>
                  </a:ext>
                </a:extLst>
              </p:cNvPr>
              <p:cNvSpPr/>
              <p:nvPr/>
            </p:nvSpPr>
            <p:spPr>
              <a:xfrm>
                <a:off x="5868853" y="3603246"/>
                <a:ext cx="6000" cy="5698"/>
              </a:xfrm>
              <a:custGeom>
                <a:avLst/>
                <a:gdLst>
                  <a:gd name="connsiteX0" fmla="*/ 642 w 6000"/>
                  <a:gd name="connsiteY0" fmla="*/ 5490 h 5698"/>
                  <a:gd name="connsiteX1" fmla="*/ 3309 w 6000"/>
                  <a:gd name="connsiteY1" fmla="*/ 5395 h 5698"/>
                  <a:gd name="connsiteX2" fmla="*/ 5690 w 6000"/>
                  <a:gd name="connsiteY2" fmla="*/ 4728 h 5698"/>
                  <a:gd name="connsiteX3" fmla="*/ 5976 w 6000"/>
                  <a:gd name="connsiteY3" fmla="*/ 3966 h 5698"/>
                  <a:gd name="connsiteX4" fmla="*/ 5690 w 6000"/>
                  <a:gd name="connsiteY4" fmla="*/ 3585 h 5698"/>
                  <a:gd name="connsiteX5" fmla="*/ 5595 w 6000"/>
                  <a:gd name="connsiteY5" fmla="*/ 2442 h 5698"/>
                  <a:gd name="connsiteX6" fmla="*/ 5880 w 6000"/>
                  <a:gd name="connsiteY6" fmla="*/ 1299 h 5698"/>
                  <a:gd name="connsiteX7" fmla="*/ 5785 w 6000"/>
                  <a:gd name="connsiteY7" fmla="*/ 728 h 5698"/>
                  <a:gd name="connsiteX8" fmla="*/ 5118 w 6000"/>
                  <a:gd name="connsiteY8" fmla="*/ 251 h 5698"/>
                  <a:gd name="connsiteX9" fmla="*/ 2642 w 6000"/>
                  <a:gd name="connsiteY9" fmla="*/ 251 h 5698"/>
                  <a:gd name="connsiteX10" fmla="*/ 1499 w 6000"/>
                  <a:gd name="connsiteY10" fmla="*/ 1204 h 5698"/>
                  <a:gd name="connsiteX11" fmla="*/ 70 w 6000"/>
                  <a:gd name="connsiteY11" fmla="*/ 3204 h 5698"/>
                  <a:gd name="connsiteX12" fmla="*/ 737 w 6000"/>
                  <a:gd name="connsiteY12" fmla="*/ 5395 h 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0" h="5698">
                    <a:moveTo>
                      <a:pt x="642" y="5490"/>
                    </a:moveTo>
                    <a:cubicBezTo>
                      <a:pt x="1404" y="5966"/>
                      <a:pt x="2356" y="5490"/>
                      <a:pt x="3309" y="5395"/>
                    </a:cubicBezTo>
                    <a:cubicBezTo>
                      <a:pt x="4166" y="5300"/>
                      <a:pt x="5118" y="5395"/>
                      <a:pt x="5690" y="4728"/>
                    </a:cubicBezTo>
                    <a:cubicBezTo>
                      <a:pt x="5880" y="4538"/>
                      <a:pt x="6071" y="4252"/>
                      <a:pt x="5976" y="3966"/>
                    </a:cubicBezTo>
                    <a:cubicBezTo>
                      <a:pt x="5976" y="3776"/>
                      <a:pt x="5785" y="3680"/>
                      <a:pt x="5690" y="3585"/>
                    </a:cubicBezTo>
                    <a:cubicBezTo>
                      <a:pt x="5404" y="3299"/>
                      <a:pt x="5499" y="2823"/>
                      <a:pt x="5595" y="2442"/>
                    </a:cubicBezTo>
                    <a:cubicBezTo>
                      <a:pt x="5595" y="2061"/>
                      <a:pt x="5785" y="1680"/>
                      <a:pt x="5880" y="1299"/>
                    </a:cubicBezTo>
                    <a:cubicBezTo>
                      <a:pt x="5880" y="1109"/>
                      <a:pt x="5880" y="918"/>
                      <a:pt x="5785" y="728"/>
                    </a:cubicBezTo>
                    <a:cubicBezTo>
                      <a:pt x="5690" y="537"/>
                      <a:pt x="5404" y="347"/>
                      <a:pt x="5118" y="251"/>
                    </a:cubicBezTo>
                    <a:cubicBezTo>
                      <a:pt x="4356" y="-34"/>
                      <a:pt x="3404" y="-130"/>
                      <a:pt x="2642" y="251"/>
                    </a:cubicBezTo>
                    <a:cubicBezTo>
                      <a:pt x="2166" y="442"/>
                      <a:pt x="1785" y="823"/>
                      <a:pt x="1499" y="1204"/>
                    </a:cubicBezTo>
                    <a:cubicBezTo>
                      <a:pt x="927" y="1775"/>
                      <a:pt x="356" y="2442"/>
                      <a:pt x="70" y="3204"/>
                    </a:cubicBezTo>
                    <a:cubicBezTo>
                      <a:pt x="-120" y="3966"/>
                      <a:pt x="70" y="5014"/>
                      <a:pt x="737" y="5395"/>
                    </a:cubicBezTo>
                  </a:path>
                </a:pathLst>
              </a:custGeom>
              <a:grpFill/>
              <a:ln w="9525" cap="flat">
                <a:noFill/>
                <a:prstDash val="solid"/>
                <a:miter/>
              </a:ln>
            </p:spPr>
            <p:txBody>
              <a:bodyPr rtlCol="0" anchor="ctr"/>
              <a:lstStyle/>
              <a:p>
                <a:endParaRPr lang="da-DK" dirty="0"/>
              </a:p>
            </p:txBody>
          </p:sp>
          <p:sp>
            <p:nvSpPr>
              <p:cNvPr id="21" name="Freeform: Shape 20">
                <a:extLst>
                  <a:ext uri="{FF2B5EF4-FFF2-40B4-BE49-F238E27FC236}">
                    <a16:creationId xmlns:a16="http://schemas.microsoft.com/office/drawing/2014/main" id="{947F8AB1-9A5D-4A47-A020-3E23C825451D}"/>
                  </a:ext>
                </a:extLst>
              </p:cNvPr>
              <p:cNvSpPr/>
              <p:nvPr/>
            </p:nvSpPr>
            <p:spPr>
              <a:xfrm>
                <a:off x="5848507" y="3564372"/>
                <a:ext cx="14434" cy="29409"/>
              </a:xfrm>
              <a:custGeom>
                <a:avLst/>
                <a:gdLst>
                  <a:gd name="connsiteX0" fmla="*/ 8796 w 14434"/>
                  <a:gd name="connsiteY0" fmla="*/ 3597 h 29409"/>
                  <a:gd name="connsiteX1" fmla="*/ 8034 w 14434"/>
                  <a:gd name="connsiteY1" fmla="*/ 835 h 29409"/>
                  <a:gd name="connsiteX2" fmla="*/ 5367 w 14434"/>
                  <a:gd name="connsiteY2" fmla="*/ 168 h 29409"/>
                  <a:gd name="connsiteX3" fmla="*/ 4224 w 14434"/>
                  <a:gd name="connsiteY3" fmla="*/ 1025 h 29409"/>
                  <a:gd name="connsiteX4" fmla="*/ 1081 w 14434"/>
                  <a:gd name="connsiteY4" fmla="*/ 4073 h 29409"/>
                  <a:gd name="connsiteX5" fmla="*/ 33 w 14434"/>
                  <a:gd name="connsiteY5" fmla="*/ 6264 h 29409"/>
                  <a:gd name="connsiteX6" fmla="*/ 986 w 14434"/>
                  <a:gd name="connsiteY6" fmla="*/ 7502 h 29409"/>
                  <a:gd name="connsiteX7" fmla="*/ 12892 w 14434"/>
                  <a:gd name="connsiteY7" fmla="*/ 29410 h 29409"/>
                  <a:gd name="connsiteX8" fmla="*/ 14416 w 14434"/>
                  <a:gd name="connsiteY8" fmla="*/ 27219 h 29409"/>
                  <a:gd name="connsiteX9" fmla="*/ 13940 w 14434"/>
                  <a:gd name="connsiteY9" fmla="*/ 24457 h 29409"/>
                  <a:gd name="connsiteX10" fmla="*/ 13178 w 14434"/>
                  <a:gd name="connsiteY10" fmla="*/ 13503 h 29409"/>
                  <a:gd name="connsiteX11" fmla="*/ 13844 w 14434"/>
                  <a:gd name="connsiteY11" fmla="*/ 11217 h 29409"/>
                  <a:gd name="connsiteX12" fmla="*/ 13082 w 14434"/>
                  <a:gd name="connsiteY12" fmla="*/ 9026 h 29409"/>
                  <a:gd name="connsiteX13" fmla="*/ 12416 w 14434"/>
                  <a:gd name="connsiteY13" fmla="*/ 8836 h 29409"/>
                  <a:gd name="connsiteX14" fmla="*/ 11844 w 14434"/>
                  <a:gd name="connsiteY14" fmla="*/ 9122 h 29409"/>
                  <a:gd name="connsiteX15" fmla="*/ 9082 w 14434"/>
                  <a:gd name="connsiteY15" fmla="*/ 8550 h 29409"/>
                  <a:gd name="connsiteX16" fmla="*/ 8225 w 14434"/>
                  <a:gd name="connsiteY16" fmla="*/ 5788 h 29409"/>
                  <a:gd name="connsiteX17" fmla="*/ 8606 w 14434"/>
                  <a:gd name="connsiteY17" fmla="*/ 3692 h 2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34" h="29409">
                    <a:moveTo>
                      <a:pt x="8796" y="3597"/>
                    </a:moveTo>
                    <a:cubicBezTo>
                      <a:pt x="8891" y="2645"/>
                      <a:pt x="8701" y="1597"/>
                      <a:pt x="8034" y="835"/>
                    </a:cubicBezTo>
                    <a:cubicBezTo>
                      <a:pt x="7367" y="73"/>
                      <a:pt x="6320" y="-213"/>
                      <a:pt x="5367" y="168"/>
                    </a:cubicBezTo>
                    <a:cubicBezTo>
                      <a:pt x="4986" y="359"/>
                      <a:pt x="4605" y="740"/>
                      <a:pt x="4224" y="1025"/>
                    </a:cubicBezTo>
                    <a:cubicBezTo>
                      <a:pt x="3176" y="2073"/>
                      <a:pt x="2129" y="3121"/>
                      <a:pt x="1081" y="4073"/>
                    </a:cubicBezTo>
                    <a:cubicBezTo>
                      <a:pt x="509" y="4645"/>
                      <a:pt x="-157" y="5407"/>
                      <a:pt x="33" y="6264"/>
                    </a:cubicBezTo>
                    <a:cubicBezTo>
                      <a:pt x="128" y="6836"/>
                      <a:pt x="605" y="7121"/>
                      <a:pt x="986" y="7502"/>
                    </a:cubicBezTo>
                    <a:cubicBezTo>
                      <a:pt x="7272" y="13027"/>
                      <a:pt x="6796" y="23600"/>
                      <a:pt x="12892" y="29410"/>
                    </a:cubicBezTo>
                    <a:cubicBezTo>
                      <a:pt x="13844" y="29124"/>
                      <a:pt x="14321" y="28172"/>
                      <a:pt x="14416" y="27219"/>
                    </a:cubicBezTo>
                    <a:cubicBezTo>
                      <a:pt x="14511" y="26267"/>
                      <a:pt x="14225" y="25314"/>
                      <a:pt x="13940" y="24457"/>
                    </a:cubicBezTo>
                    <a:cubicBezTo>
                      <a:pt x="12892" y="20933"/>
                      <a:pt x="12035" y="17027"/>
                      <a:pt x="13178" y="13503"/>
                    </a:cubicBezTo>
                    <a:cubicBezTo>
                      <a:pt x="13463" y="12741"/>
                      <a:pt x="13749" y="11979"/>
                      <a:pt x="13844" y="11217"/>
                    </a:cubicBezTo>
                    <a:cubicBezTo>
                      <a:pt x="13940" y="10455"/>
                      <a:pt x="13844" y="9503"/>
                      <a:pt x="13082" y="9026"/>
                    </a:cubicBezTo>
                    <a:cubicBezTo>
                      <a:pt x="12892" y="8931"/>
                      <a:pt x="12606" y="8836"/>
                      <a:pt x="12416" y="8836"/>
                    </a:cubicBezTo>
                    <a:cubicBezTo>
                      <a:pt x="12225" y="8836"/>
                      <a:pt x="12035" y="9026"/>
                      <a:pt x="11844" y="9122"/>
                    </a:cubicBezTo>
                    <a:cubicBezTo>
                      <a:pt x="10892" y="9503"/>
                      <a:pt x="9844" y="9217"/>
                      <a:pt x="9082" y="8550"/>
                    </a:cubicBezTo>
                    <a:cubicBezTo>
                      <a:pt x="8415" y="7788"/>
                      <a:pt x="8034" y="6740"/>
                      <a:pt x="8225" y="5788"/>
                    </a:cubicBezTo>
                    <a:cubicBezTo>
                      <a:pt x="8225" y="5121"/>
                      <a:pt x="8510" y="4359"/>
                      <a:pt x="8606" y="3692"/>
                    </a:cubicBezTo>
                  </a:path>
                </a:pathLst>
              </a:custGeom>
              <a:grpFill/>
              <a:ln w="9525" cap="flat">
                <a:noFill/>
                <a:prstDash val="solid"/>
                <a:miter/>
              </a:ln>
            </p:spPr>
            <p:txBody>
              <a:bodyPr rtlCol="0" anchor="ctr"/>
              <a:lstStyle/>
              <a:p>
                <a:endParaRPr lang="da-DK" dirty="0"/>
              </a:p>
            </p:txBody>
          </p:sp>
          <p:sp>
            <p:nvSpPr>
              <p:cNvPr id="22" name="Freeform: Shape 21">
                <a:extLst>
                  <a:ext uri="{FF2B5EF4-FFF2-40B4-BE49-F238E27FC236}">
                    <a16:creationId xmlns:a16="http://schemas.microsoft.com/office/drawing/2014/main" id="{7C36A79D-5C16-4DCB-B33A-B3DA5F750B06}"/>
                  </a:ext>
                </a:extLst>
              </p:cNvPr>
              <p:cNvSpPr/>
              <p:nvPr/>
            </p:nvSpPr>
            <p:spPr>
              <a:xfrm>
                <a:off x="5837707" y="3474885"/>
                <a:ext cx="5785" cy="7435"/>
              </a:xfrm>
              <a:custGeom>
                <a:avLst/>
                <a:gdLst>
                  <a:gd name="connsiteX0" fmla="*/ 2166 w 5785"/>
                  <a:gd name="connsiteY0" fmla="*/ 6883 h 7435"/>
                  <a:gd name="connsiteX1" fmla="*/ 3023 w 5785"/>
                  <a:gd name="connsiteY1" fmla="*/ 7359 h 7435"/>
                  <a:gd name="connsiteX2" fmla="*/ 5499 w 5785"/>
                  <a:gd name="connsiteY2" fmla="*/ 7073 h 7435"/>
                  <a:gd name="connsiteX3" fmla="*/ 5785 w 5785"/>
                  <a:gd name="connsiteY3" fmla="*/ 6883 h 7435"/>
                  <a:gd name="connsiteX4" fmla="*/ 5785 w 5785"/>
                  <a:gd name="connsiteY4" fmla="*/ 6692 h 7435"/>
                  <a:gd name="connsiteX5" fmla="*/ 5214 w 5785"/>
                  <a:gd name="connsiteY5" fmla="*/ 4883 h 7435"/>
                  <a:gd name="connsiteX6" fmla="*/ 3880 w 5785"/>
                  <a:gd name="connsiteY6" fmla="*/ 3549 h 7435"/>
                  <a:gd name="connsiteX7" fmla="*/ 3023 w 5785"/>
                  <a:gd name="connsiteY7" fmla="*/ 2692 h 7435"/>
                  <a:gd name="connsiteX8" fmla="*/ 2547 w 5785"/>
                  <a:gd name="connsiteY8" fmla="*/ 1930 h 7435"/>
                  <a:gd name="connsiteX9" fmla="*/ 1499 w 5785"/>
                  <a:gd name="connsiteY9" fmla="*/ 25 h 7435"/>
                  <a:gd name="connsiteX10" fmla="*/ 737 w 5785"/>
                  <a:gd name="connsiteY10" fmla="*/ 406 h 7435"/>
                  <a:gd name="connsiteX11" fmla="*/ 70 w 5785"/>
                  <a:gd name="connsiteY11" fmla="*/ 3930 h 7435"/>
                  <a:gd name="connsiteX12" fmla="*/ 1975 w 5785"/>
                  <a:gd name="connsiteY12" fmla="*/ 6883 h 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85" h="7435">
                    <a:moveTo>
                      <a:pt x="2166" y="6883"/>
                    </a:moveTo>
                    <a:cubicBezTo>
                      <a:pt x="2166" y="6883"/>
                      <a:pt x="2737" y="7264"/>
                      <a:pt x="3023" y="7359"/>
                    </a:cubicBezTo>
                    <a:cubicBezTo>
                      <a:pt x="3880" y="7550"/>
                      <a:pt x="4737" y="7359"/>
                      <a:pt x="5499" y="7073"/>
                    </a:cubicBezTo>
                    <a:cubicBezTo>
                      <a:pt x="5595" y="7073"/>
                      <a:pt x="5690" y="7073"/>
                      <a:pt x="5785" y="6883"/>
                    </a:cubicBezTo>
                    <a:cubicBezTo>
                      <a:pt x="5785" y="6883"/>
                      <a:pt x="5785" y="6788"/>
                      <a:pt x="5785" y="6692"/>
                    </a:cubicBezTo>
                    <a:cubicBezTo>
                      <a:pt x="5785" y="6026"/>
                      <a:pt x="5595" y="5359"/>
                      <a:pt x="5214" y="4883"/>
                    </a:cubicBezTo>
                    <a:cubicBezTo>
                      <a:pt x="4833" y="4406"/>
                      <a:pt x="4356" y="3930"/>
                      <a:pt x="3880" y="3549"/>
                    </a:cubicBezTo>
                    <a:cubicBezTo>
                      <a:pt x="3594" y="3263"/>
                      <a:pt x="3309" y="2978"/>
                      <a:pt x="3023" y="2692"/>
                    </a:cubicBezTo>
                    <a:cubicBezTo>
                      <a:pt x="2832" y="2501"/>
                      <a:pt x="2737" y="2216"/>
                      <a:pt x="2547" y="1930"/>
                    </a:cubicBezTo>
                    <a:cubicBezTo>
                      <a:pt x="2166" y="1263"/>
                      <a:pt x="1880" y="692"/>
                      <a:pt x="1499" y="25"/>
                    </a:cubicBezTo>
                    <a:cubicBezTo>
                      <a:pt x="1213" y="-70"/>
                      <a:pt x="927" y="120"/>
                      <a:pt x="737" y="406"/>
                    </a:cubicBezTo>
                    <a:cubicBezTo>
                      <a:pt x="70" y="1454"/>
                      <a:pt x="-120" y="2692"/>
                      <a:pt x="70" y="3930"/>
                    </a:cubicBezTo>
                    <a:cubicBezTo>
                      <a:pt x="261" y="5168"/>
                      <a:pt x="1023" y="6216"/>
                      <a:pt x="1975" y="6883"/>
                    </a:cubicBezTo>
                  </a:path>
                </a:pathLst>
              </a:custGeom>
              <a:grpFill/>
              <a:ln w="9525" cap="flat">
                <a:noFill/>
                <a:prstDash val="solid"/>
                <a:miter/>
              </a:ln>
            </p:spPr>
            <p:txBody>
              <a:bodyPr rtlCol="0" anchor="ctr"/>
              <a:lstStyle/>
              <a:p>
                <a:endParaRPr lang="da-DK" dirty="0"/>
              </a:p>
            </p:txBody>
          </p:sp>
          <p:sp>
            <p:nvSpPr>
              <p:cNvPr id="23" name="Freeform: Shape 22">
                <a:extLst>
                  <a:ext uri="{FF2B5EF4-FFF2-40B4-BE49-F238E27FC236}">
                    <a16:creationId xmlns:a16="http://schemas.microsoft.com/office/drawing/2014/main" id="{480A444C-456C-42BD-B272-2511F3018F1F}"/>
                  </a:ext>
                </a:extLst>
              </p:cNvPr>
              <p:cNvSpPr/>
              <p:nvPr/>
            </p:nvSpPr>
            <p:spPr>
              <a:xfrm>
                <a:off x="5834972" y="3484134"/>
                <a:ext cx="4233" cy="2110"/>
              </a:xfrm>
              <a:custGeom>
                <a:avLst/>
                <a:gdLst>
                  <a:gd name="connsiteX0" fmla="*/ 995 w 4233"/>
                  <a:gd name="connsiteY0" fmla="*/ 2111 h 2110"/>
                  <a:gd name="connsiteX1" fmla="*/ 2519 w 4233"/>
                  <a:gd name="connsiteY1" fmla="*/ 2111 h 2110"/>
                  <a:gd name="connsiteX2" fmla="*/ 3471 w 4233"/>
                  <a:gd name="connsiteY2" fmla="*/ 1920 h 2110"/>
                  <a:gd name="connsiteX3" fmla="*/ 4138 w 4233"/>
                  <a:gd name="connsiteY3" fmla="*/ 1063 h 2110"/>
                  <a:gd name="connsiteX4" fmla="*/ 4233 w 4233"/>
                  <a:gd name="connsiteY4" fmla="*/ 682 h 2110"/>
                  <a:gd name="connsiteX5" fmla="*/ 3662 w 4233"/>
                  <a:gd name="connsiteY5" fmla="*/ 206 h 2110"/>
                  <a:gd name="connsiteX6" fmla="*/ 1185 w 4233"/>
                  <a:gd name="connsiteY6" fmla="*/ 15 h 2110"/>
                  <a:gd name="connsiteX7" fmla="*/ 233 w 4233"/>
                  <a:gd name="connsiteY7" fmla="*/ 301 h 2110"/>
                  <a:gd name="connsiteX8" fmla="*/ 42 w 4233"/>
                  <a:gd name="connsiteY8" fmla="*/ 777 h 2110"/>
                  <a:gd name="connsiteX9" fmla="*/ 42 w 4233"/>
                  <a:gd name="connsiteY9" fmla="*/ 1730 h 2110"/>
                  <a:gd name="connsiteX10" fmla="*/ 995 w 4233"/>
                  <a:gd name="connsiteY10" fmla="*/ 2111 h 2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 h="2110">
                    <a:moveTo>
                      <a:pt x="995" y="2111"/>
                    </a:moveTo>
                    <a:cubicBezTo>
                      <a:pt x="1471" y="2111"/>
                      <a:pt x="2043" y="2111"/>
                      <a:pt x="2519" y="2111"/>
                    </a:cubicBezTo>
                    <a:cubicBezTo>
                      <a:pt x="2805" y="2111"/>
                      <a:pt x="3186" y="2111"/>
                      <a:pt x="3471" y="1920"/>
                    </a:cubicBezTo>
                    <a:cubicBezTo>
                      <a:pt x="3757" y="1730"/>
                      <a:pt x="3948" y="1349"/>
                      <a:pt x="4138" y="1063"/>
                    </a:cubicBezTo>
                    <a:cubicBezTo>
                      <a:pt x="4138" y="968"/>
                      <a:pt x="4233" y="777"/>
                      <a:pt x="4233" y="682"/>
                    </a:cubicBezTo>
                    <a:cubicBezTo>
                      <a:pt x="4233" y="396"/>
                      <a:pt x="3948" y="301"/>
                      <a:pt x="3662" y="206"/>
                    </a:cubicBezTo>
                    <a:cubicBezTo>
                      <a:pt x="2900" y="-80"/>
                      <a:pt x="2043" y="15"/>
                      <a:pt x="1185" y="15"/>
                    </a:cubicBezTo>
                    <a:cubicBezTo>
                      <a:pt x="804" y="15"/>
                      <a:pt x="423" y="15"/>
                      <a:pt x="233" y="301"/>
                    </a:cubicBezTo>
                    <a:cubicBezTo>
                      <a:pt x="138" y="396"/>
                      <a:pt x="42" y="587"/>
                      <a:pt x="42" y="777"/>
                    </a:cubicBezTo>
                    <a:cubicBezTo>
                      <a:pt x="42" y="1063"/>
                      <a:pt x="-53" y="1444"/>
                      <a:pt x="42" y="1730"/>
                    </a:cubicBezTo>
                    <a:cubicBezTo>
                      <a:pt x="233" y="2015"/>
                      <a:pt x="614" y="2015"/>
                      <a:pt x="995" y="2111"/>
                    </a:cubicBezTo>
                  </a:path>
                </a:pathLst>
              </a:custGeom>
              <a:grpFill/>
              <a:ln w="9525" cap="flat">
                <a:noFill/>
                <a:prstDash val="solid"/>
                <a:miter/>
              </a:ln>
            </p:spPr>
            <p:txBody>
              <a:bodyPr rtlCol="0" anchor="ctr"/>
              <a:lstStyle/>
              <a:p>
                <a:endParaRPr lang="da-DK" dirty="0"/>
              </a:p>
            </p:txBody>
          </p:sp>
          <p:sp>
            <p:nvSpPr>
              <p:cNvPr id="24" name="Freeform: Shape 23">
                <a:extLst>
                  <a:ext uri="{FF2B5EF4-FFF2-40B4-BE49-F238E27FC236}">
                    <a16:creationId xmlns:a16="http://schemas.microsoft.com/office/drawing/2014/main" id="{C5AAE65F-85A9-47CE-AF7C-EF9BD8FD9995}"/>
                  </a:ext>
                </a:extLst>
              </p:cNvPr>
              <p:cNvSpPr/>
              <p:nvPr/>
            </p:nvSpPr>
            <p:spPr>
              <a:xfrm>
                <a:off x="6260064" y="3177496"/>
                <a:ext cx="57050" cy="66101"/>
              </a:xfrm>
              <a:custGeom>
                <a:avLst/>
                <a:gdLst>
                  <a:gd name="connsiteX0" fmla="*/ 9957 w 57050"/>
                  <a:gd name="connsiteY0" fmla="*/ 328 h 66101"/>
                  <a:gd name="connsiteX1" fmla="*/ 5766 w 57050"/>
                  <a:gd name="connsiteY1" fmla="*/ 2519 h 66101"/>
                  <a:gd name="connsiteX2" fmla="*/ 6528 w 57050"/>
                  <a:gd name="connsiteY2" fmla="*/ 5662 h 66101"/>
                  <a:gd name="connsiteX3" fmla="*/ 6242 w 57050"/>
                  <a:gd name="connsiteY3" fmla="*/ 8710 h 66101"/>
                  <a:gd name="connsiteX4" fmla="*/ 4242 w 57050"/>
                  <a:gd name="connsiteY4" fmla="*/ 10044 h 66101"/>
                  <a:gd name="connsiteX5" fmla="*/ 3480 w 57050"/>
                  <a:gd name="connsiteY5" fmla="*/ 13378 h 66101"/>
                  <a:gd name="connsiteX6" fmla="*/ 146 w 57050"/>
                  <a:gd name="connsiteY6" fmla="*/ 26808 h 66101"/>
                  <a:gd name="connsiteX7" fmla="*/ 3194 w 57050"/>
                  <a:gd name="connsiteY7" fmla="*/ 34237 h 66101"/>
                  <a:gd name="connsiteX8" fmla="*/ 718 w 57050"/>
                  <a:gd name="connsiteY8" fmla="*/ 42810 h 66101"/>
                  <a:gd name="connsiteX9" fmla="*/ 527 w 57050"/>
                  <a:gd name="connsiteY9" fmla="*/ 44620 h 66101"/>
                  <a:gd name="connsiteX10" fmla="*/ 1766 w 57050"/>
                  <a:gd name="connsiteY10" fmla="*/ 46239 h 66101"/>
                  <a:gd name="connsiteX11" fmla="*/ 27197 w 57050"/>
                  <a:gd name="connsiteY11" fmla="*/ 56240 h 66101"/>
                  <a:gd name="connsiteX12" fmla="*/ 45676 w 57050"/>
                  <a:gd name="connsiteY12" fmla="*/ 65860 h 66101"/>
                  <a:gd name="connsiteX13" fmla="*/ 47676 w 57050"/>
                  <a:gd name="connsiteY13" fmla="*/ 65956 h 66101"/>
                  <a:gd name="connsiteX14" fmla="*/ 49009 w 57050"/>
                  <a:gd name="connsiteY14" fmla="*/ 64908 h 66101"/>
                  <a:gd name="connsiteX15" fmla="*/ 53677 w 57050"/>
                  <a:gd name="connsiteY15" fmla="*/ 59669 h 66101"/>
                  <a:gd name="connsiteX16" fmla="*/ 54915 w 57050"/>
                  <a:gd name="connsiteY16" fmla="*/ 56240 h 66101"/>
                  <a:gd name="connsiteX17" fmla="*/ 53867 w 57050"/>
                  <a:gd name="connsiteY17" fmla="*/ 54335 h 66101"/>
                  <a:gd name="connsiteX18" fmla="*/ 56153 w 57050"/>
                  <a:gd name="connsiteY18" fmla="*/ 48334 h 66101"/>
                  <a:gd name="connsiteX19" fmla="*/ 57010 w 57050"/>
                  <a:gd name="connsiteY19" fmla="*/ 42143 h 66101"/>
                  <a:gd name="connsiteX20" fmla="*/ 56820 w 57050"/>
                  <a:gd name="connsiteY20" fmla="*/ 35190 h 66101"/>
                  <a:gd name="connsiteX21" fmla="*/ 54629 w 57050"/>
                  <a:gd name="connsiteY21" fmla="*/ 30808 h 66101"/>
                  <a:gd name="connsiteX22" fmla="*/ 49200 w 57050"/>
                  <a:gd name="connsiteY22" fmla="*/ 30046 h 66101"/>
                  <a:gd name="connsiteX23" fmla="*/ 39484 w 57050"/>
                  <a:gd name="connsiteY23" fmla="*/ 23855 h 66101"/>
                  <a:gd name="connsiteX24" fmla="*/ 37389 w 57050"/>
                  <a:gd name="connsiteY24" fmla="*/ 19378 h 66101"/>
                  <a:gd name="connsiteX25" fmla="*/ 35008 w 57050"/>
                  <a:gd name="connsiteY25" fmla="*/ 17473 h 66101"/>
                  <a:gd name="connsiteX26" fmla="*/ 23768 w 57050"/>
                  <a:gd name="connsiteY26" fmla="*/ 14235 h 66101"/>
                  <a:gd name="connsiteX27" fmla="*/ 20149 w 57050"/>
                  <a:gd name="connsiteY27" fmla="*/ 11949 h 66101"/>
                  <a:gd name="connsiteX28" fmla="*/ 10052 w 57050"/>
                  <a:gd name="connsiteY28" fmla="*/ 328 h 6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050" h="66101">
                    <a:moveTo>
                      <a:pt x="9957" y="328"/>
                    </a:moveTo>
                    <a:cubicBezTo>
                      <a:pt x="8338" y="-624"/>
                      <a:pt x="5861" y="614"/>
                      <a:pt x="5766" y="2519"/>
                    </a:cubicBezTo>
                    <a:cubicBezTo>
                      <a:pt x="5671" y="3567"/>
                      <a:pt x="6147" y="4615"/>
                      <a:pt x="6528" y="5662"/>
                    </a:cubicBezTo>
                    <a:cubicBezTo>
                      <a:pt x="6814" y="6710"/>
                      <a:pt x="6909" y="7948"/>
                      <a:pt x="6242" y="8710"/>
                    </a:cubicBezTo>
                    <a:cubicBezTo>
                      <a:pt x="5671" y="9282"/>
                      <a:pt x="4813" y="9472"/>
                      <a:pt x="4242" y="10044"/>
                    </a:cubicBezTo>
                    <a:cubicBezTo>
                      <a:pt x="3385" y="10901"/>
                      <a:pt x="3575" y="12235"/>
                      <a:pt x="3480" y="13378"/>
                    </a:cubicBezTo>
                    <a:cubicBezTo>
                      <a:pt x="3194" y="18045"/>
                      <a:pt x="-806" y="22236"/>
                      <a:pt x="146" y="26808"/>
                    </a:cubicBezTo>
                    <a:cubicBezTo>
                      <a:pt x="718" y="29475"/>
                      <a:pt x="2813" y="31570"/>
                      <a:pt x="3194" y="34237"/>
                    </a:cubicBezTo>
                    <a:cubicBezTo>
                      <a:pt x="3575" y="37190"/>
                      <a:pt x="1670" y="39952"/>
                      <a:pt x="718" y="42810"/>
                    </a:cubicBezTo>
                    <a:cubicBezTo>
                      <a:pt x="527" y="43381"/>
                      <a:pt x="337" y="43953"/>
                      <a:pt x="527" y="44620"/>
                    </a:cubicBezTo>
                    <a:cubicBezTo>
                      <a:pt x="718" y="45286"/>
                      <a:pt x="1194" y="45763"/>
                      <a:pt x="1766" y="46239"/>
                    </a:cubicBezTo>
                    <a:cubicBezTo>
                      <a:pt x="8814" y="52240"/>
                      <a:pt x="18815" y="52525"/>
                      <a:pt x="27197" y="56240"/>
                    </a:cubicBezTo>
                    <a:cubicBezTo>
                      <a:pt x="33579" y="59098"/>
                      <a:pt x="39008" y="63955"/>
                      <a:pt x="45676" y="65860"/>
                    </a:cubicBezTo>
                    <a:cubicBezTo>
                      <a:pt x="46343" y="66051"/>
                      <a:pt x="47104" y="66241"/>
                      <a:pt x="47676" y="65956"/>
                    </a:cubicBezTo>
                    <a:cubicBezTo>
                      <a:pt x="48248" y="65765"/>
                      <a:pt x="48629" y="65384"/>
                      <a:pt x="49009" y="64908"/>
                    </a:cubicBezTo>
                    <a:cubicBezTo>
                      <a:pt x="50629" y="63289"/>
                      <a:pt x="52248" y="61479"/>
                      <a:pt x="53677" y="59669"/>
                    </a:cubicBezTo>
                    <a:cubicBezTo>
                      <a:pt x="54439" y="58717"/>
                      <a:pt x="55296" y="57478"/>
                      <a:pt x="54915" y="56240"/>
                    </a:cubicBezTo>
                    <a:cubicBezTo>
                      <a:pt x="54725" y="55573"/>
                      <a:pt x="54153" y="55002"/>
                      <a:pt x="53867" y="54335"/>
                    </a:cubicBezTo>
                    <a:cubicBezTo>
                      <a:pt x="53010" y="52240"/>
                      <a:pt x="55105" y="50335"/>
                      <a:pt x="56153" y="48334"/>
                    </a:cubicBezTo>
                    <a:cubicBezTo>
                      <a:pt x="57106" y="46429"/>
                      <a:pt x="57106" y="44239"/>
                      <a:pt x="57010" y="42143"/>
                    </a:cubicBezTo>
                    <a:cubicBezTo>
                      <a:pt x="57010" y="39857"/>
                      <a:pt x="56915" y="37476"/>
                      <a:pt x="56820" y="35190"/>
                    </a:cubicBezTo>
                    <a:cubicBezTo>
                      <a:pt x="56820" y="33285"/>
                      <a:pt x="56344" y="31570"/>
                      <a:pt x="54629" y="30808"/>
                    </a:cubicBezTo>
                    <a:cubicBezTo>
                      <a:pt x="52915" y="30142"/>
                      <a:pt x="51010" y="30237"/>
                      <a:pt x="49200" y="30046"/>
                    </a:cubicBezTo>
                    <a:cubicBezTo>
                      <a:pt x="45200" y="29665"/>
                      <a:pt x="41294" y="27475"/>
                      <a:pt x="39484" y="23855"/>
                    </a:cubicBezTo>
                    <a:cubicBezTo>
                      <a:pt x="38723" y="22331"/>
                      <a:pt x="38437" y="20617"/>
                      <a:pt x="37389" y="19378"/>
                    </a:cubicBezTo>
                    <a:cubicBezTo>
                      <a:pt x="36722" y="18521"/>
                      <a:pt x="35865" y="17950"/>
                      <a:pt x="35008" y="17473"/>
                    </a:cubicBezTo>
                    <a:cubicBezTo>
                      <a:pt x="31579" y="15664"/>
                      <a:pt x="27388" y="15854"/>
                      <a:pt x="23768" y="14235"/>
                    </a:cubicBezTo>
                    <a:cubicBezTo>
                      <a:pt x="22435" y="13663"/>
                      <a:pt x="21292" y="12806"/>
                      <a:pt x="20149" y="11949"/>
                    </a:cubicBezTo>
                    <a:cubicBezTo>
                      <a:pt x="16244" y="8901"/>
                      <a:pt x="12338" y="4805"/>
                      <a:pt x="10052" y="328"/>
                    </a:cubicBezTo>
                  </a:path>
                </a:pathLst>
              </a:custGeom>
              <a:grpFill/>
              <a:ln w="9525" cap="flat">
                <a:noFill/>
                <a:prstDash val="solid"/>
                <a:miter/>
              </a:ln>
            </p:spPr>
            <p:txBody>
              <a:bodyPr rtlCol="0" anchor="ctr"/>
              <a:lstStyle/>
              <a:p>
                <a:endParaRPr lang="da-DK" dirty="0"/>
              </a:p>
            </p:txBody>
          </p:sp>
          <p:sp>
            <p:nvSpPr>
              <p:cNvPr id="25" name="Freeform: Shape 24">
                <a:extLst>
                  <a:ext uri="{FF2B5EF4-FFF2-40B4-BE49-F238E27FC236}">
                    <a16:creationId xmlns:a16="http://schemas.microsoft.com/office/drawing/2014/main" id="{E1FD6E66-5F87-4536-8330-98209E0D6142}"/>
                  </a:ext>
                </a:extLst>
              </p:cNvPr>
              <p:cNvSpPr/>
              <p:nvPr/>
            </p:nvSpPr>
            <p:spPr>
              <a:xfrm>
                <a:off x="5849189" y="3090893"/>
                <a:ext cx="277471" cy="239197"/>
              </a:xfrm>
              <a:custGeom>
                <a:avLst/>
                <a:gdLst>
                  <a:gd name="connsiteX0" fmla="*/ 237667 w 277471"/>
                  <a:gd name="connsiteY0" fmla="*/ 158274 h 239197"/>
                  <a:gd name="connsiteX1" fmla="*/ 242715 w 277471"/>
                  <a:gd name="connsiteY1" fmla="*/ 154369 h 239197"/>
                  <a:gd name="connsiteX2" fmla="*/ 244906 w 277471"/>
                  <a:gd name="connsiteY2" fmla="*/ 148083 h 239197"/>
                  <a:gd name="connsiteX3" fmla="*/ 248430 w 277471"/>
                  <a:gd name="connsiteY3" fmla="*/ 136081 h 239197"/>
                  <a:gd name="connsiteX4" fmla="*/ 253764 w 277471"/>
                  <a:gd name="connsiteY4" fmla="*/ 123222 h 239197"/>
                  <a:gd name="connsiteX5" fmla="*/ 255574 w 277471"/>
                  <a:gd name="connsiteY5" fmla="*/ 119984 h 239197"/>
                  <a:gd name="connsiteX6" fmla="*/ 263479 w 277471"/>
                  <a:gd name="connsiteY6" fmla="*/ 112840 h 239197"/>
                  <a:gd name="connsiteX7" fmla="*/ 265670 w 277471"/>
                  <a:gd name="connsiteY7" fmla="*/ 109887 h 239197"/>
                  <a:gd name="connsiteX8" fmla="*/ 266146 w 277471"/>
                  <a:gd name="connsiteY8" fmla="*/ 106268 h 239197"/>
                  <a:gd name="connsiteX9" fmla="*/ 265956 w 277471"/>
                  <a:gd name="connsiteY9" fmla="*/ 101410 h 239197"/>
                  <a:gd name="connsiteX10" fmla="*/ 264622 w 277471"/>
                  <a:gd name="connsiteY10" fmla="*/ 94362 h 239197"/>
                  <a:gd name="connsiteX11" fmla="*/ 263670 w 277471"/>
                  <a:gd name="connsiteY11" fmla="*/ 85122 h 239197"/>
                  <a:gd name="connsiteX12" fmla="*/ 263194 w 277471"/>
                  <a:gd name="connsiteY12" fmla="*/ 77026 h 239197"/>
                  <a:gd name="connsiteX13" fmla="*/ 266051 w 277471"/>
                  <a:gd name="connsiteY13" fmla="*/ 60834 h 239197"/>
                  <a:gd name="connsiteX14" fmla="*/ 259384 w 277471"/>
                  <a:gd name="connsiteY14" fmla="*/ 51785 h 239197"/>
                  <a:gd name="connsiteX15" fmla="*/ 255383 w 277471"/>
                  <a:gd name="connsiteY15" fmla="*/ 48451 h 239197"/>
                  <a:gd name="connsiteX16" fmla="*/ 254621 w 277471"/>
                  <a:gd name="connsiteY16" fmla="*/ 45022 h 239197"/>
                  <a:gd name="connsiteX17" fmla="*/ 253764 w 277471"/>
                  <a:gd name="connsiteY17" fmla="*/ 36164 h 239197"/>
                  <a:gd name="connsiteX18" fmla="*/ 253764 w 277471"/>
                  <a:gd name="connsiteY18" fmla="*/ 28734 h 239197"/>
                  <a:gd name="connsiteX19" fmla="*/ 255669 w 277471"/>
                  <a:gd name="connsiteY19" fmla="*/ 23686 h 239197"/>
                  <a:gd name="connsiteX20" fmla="*/ 265099 w 277471"/>
                  <a:gd name="connsiteY20" fmla="*/ 11304 h 239197"/>
                  <a:gd name="connsiteX21" fmla="*/ 276433 w 277471"/>
                  <a:gd name="connsiteY21" fmla="*/ 3493 h 239197"/>
                  <a:gd name="connsiteX22" fmla="*/ 277386 w 277471"/>
                  <a:gd name="connsiteY22" fmla="*/ 2636 h 239197"/>
                  <a:gd name="connsiteX23" fmla="*/ 276624 w 277471"/>
                  <a:gd name="connsiteY23" fmla="*/ 826 h 239197"/>
                  <a:gd name="connsiteX24" fmla="*/ 273290 w 277471"/>
                  <a:gd name="connsiteY24" fmla="*/ 255 h 239197"/>
                  <a:gd name="connsiteX25" fmla="*/ 264527 w 277471"/>
                  <a:gd name="connsiteY25" fmla="*/ 1969 h 239197"/>
                  <a:gd name="connsiteX26" fmla="*/ 260050 w 277471"/>
                  <a:gd name="connsiteY26" fmla="*/ 6636 h 239197"/>
                  <a:gd name="connsiteX27" fmla="*/ 244810 w 277471"/>
                  <a:gd name="connsiteY27" fmla="*/ 21686 h 239197"/>
                  <a:gd name="connsiteX28" fmla="*/ 238143 w 277471"/>
                  <a:gd name="connsiteY28" fmla="*/ 26734 h 239197"/>
                  <a:gd name="connsiteX29" fmla="*/ 231190 w 277471"/>
                  <a:gd name="connsiteY29" fmla="*/ 29306 h 239197"/>
                  <a:gd name="connsiteX30" fmla="*/ 208234 w 277471"/>
                  <a:gd name="connsiteY30" fmla="*/ 31592 h 239197"/>
                  <a:gd name="connsiteX31" fmla="*/ 201567 w 277471"/>
                  <a:gd name="connsiteY31" fmla="*/ 31020 h 239197"/>
                  <a:gd name="connsiteX32" fmla="*/ 197852 w 277471"/>
                  <a:gd name="connsiteY32" fmla="*/ 36640 h 239197"/>
                  <a:gd name="connsiteX33" fmla="*/ 191089 w 277471"/>
                  <a:gd name="connsiteY33" fmla="*/ 46356 h 239197"/>
                  <a:gd name="connsiteX34" fmla="*/ 187756 w 277471"/>
                  <a:gd name="connsiteY34" fmla="*/ 49499 h 239197"/>
                  <a:gd name="connsiteX35" fmla="*/ 180707 w 277471"/>
                  <a:gd name="connsiteY35" fmla="*/ 58357 h 239197"/>
                  <a:gd name="connsiteX36" fmla="*/ 176611 w 277471"/>
                  <a:gd name="connsiteY36" fmla="*/ 68454 h 239197"/>
                  <a:gd name="connsiteX37" fmla="*/ 168706 w 277471"/>
                  <a:gd name="connsiteY37" fmla="*/ 82360 h 239197"/>
                  <a:gd name="connsiteX38" fmla="*/ 161562 w 277471"/>
                  <a:gd name="connsiteY38" fmla="*/ 95505 h 239197"/>
                  <a:gd name="connsiteX39" fmla="*/ 150037 w 277471"/>
                  <a:gd name="connsiteY39" fmla="*/ 109602 h 239197"/>
                  <a:gd name="connsiteX40" fmla="*/ 141369 w 277471"/>
                  <a:gd name="connsiteY40" fmla="*/ 116555 h 239197"/>
                  <a:gd name="connsiteX41" fmla="*/ 134892 w 277471"/>
                  <a:gd name="connsiteY41" fmla="*/ 120365 h 239197"/>
                  <a:gd name="connsiteX42" fmla="*/ 104317 w 277471"/>
                  <a:gd name="connsiteY42" fmla="*/ 122937 h 239197"/>
                  <a:gd name="connsiteX43" fmla="*/ 90410 w 277471"/>
                  <a:gd name="connsiteY43" fmla="*/ 119889 h 239197"/>
                  <a:gd name="connsiteX44" fmla="*/ 79266 w 277471"/>
                  <a:gd name="connsiteY44" fmla="*/ 125413 h 239197"/>
                  <a:gd name="connsiteX45" fmla="*/ 67074 w 277471"/>
                  <a:gd name="connsiteY45" fmla="*/ 130271 h 239197"/>
                  <a:gd name="connsiteX46" fmla="*/ 57835 w 277471"/>
                  <a:gd name="connsiteY46" fmla="*/ 130176 h 239197"/>
                  <a:gd name="connsiteX47" fmla="*/ 54025 w 277471"/>
                  <a:gd name="connsiteY47" fmla="*/ 128175 h 239197"/>
                  <a:gd name="connsiteX48" fmla="*/ 49167 w 277471"/>
                  <a:gd name="connsiteY48" fmla="*/ 127223 h 239197"/>
                  <a:gd name="connsiteX49" fmla="*/ 43738 w 277471"/>
                  <a:gd name="connsiteY49" fmla="*/ 127890 h 239197"/>
                  <a:gd name="connsiteX50" fmla="*/ 41833 w 277471"/>
                  <a:gd name="connsiteY50" fmla="*/ 129795 h 239197"/>
                  <a:gd name="connsiteX51" fmla="*/ 34879 w 277471"/>
                  <a:gd name="connsiteY51" fmla="*/ 140082 h 239197"/>
                  <a:gd name="connsiteX52" fmla="*/ 29164 w 277471"/>
                  <a:gd name="connsiteY52" fmla="*/ 145511 h 239197"/>
                  <a:gd name="connsiteX53" fmla="*/ 23830 w 277471"/>
                  <a:gd name="connsiteY53" fmla="*/ 151607 h 239197"/>
                  <a:gd name="connsiteX54" fmla="*/ 11829 w 277471"/>
                  <a:gd name="connsiteY54" fmla="*/ 169419 h 239197"/>
                  <a:gd name="connsiteX55" fmla="*/ 10210 w 277471"/>
                  <a:gd name="connsiteY55" fmla="*/ 172467 h 239197"/>
                  <a:gd name="connsiteX56" fmla="*/ 2971 w 277471"/>
                  <a:gd name="connsiteY56" fmla="*/ 184754 h 239197"/>
                  <a:gd name="connsiteX57" fmla="*/ 18 w 277471"/>
                  <a:gd name="connsiteY57" fmla="*/ 207804 h 239197"/>
                  <a:gd name="connsiteX58" fmla="*/ 1351 w 277471"/>
                  <a:gd name="connsiteY58" fmla="*/ 210948 h 239197"/>
                  <a:gd name="connsiteX59" fmla="*/ 3066 w 277471"/>
                  <a:gd name="connsiteY59" fmla="*/ 209614 h 239197"/>
                  <a:gd name="connsiteX60" fmla="*/ 2780 w 277471"/>
                  <a:gd name="connsiteY60" fmla="*/ 203994 h 239197"/>
                  <a:gd name="connsiteX61" fmla="*/ 2685 w 277471"/>
                  <a:gd name="connsiteY61" fmla="*/ 199803 h 239197"/>
                  <a:gd name="connsiteX62" fmla="*/ 3637 w 277471"/>
                  <a:gd name="connsiteY62" fmla="*/ 198279 h 239197"/>
                  <a:gd name="connsiteX63" fmla="*/ 6876 w 277471"/>
                  <a:gd name="connsiteY63" fmla="*/ 200756 h 239197"/>
                  <a:gd name="connsiteX64" fmla="*/ 9448 w 277471"/>
                  <a:gd name="connsiteY64" fmla="*/ 203994 h 239197"/>
                  <a:gd name="connsiteX65" fmla="*/ 10591 w 277471"/>
                  <a:gd name="connsiteY65" fmla="*/ 213519 h 239197"/>
                  <a:gd name="connsiteX66" fmla="*/ 22687 w 277471"/>
                  <a:gd name="connsiteY66" fmla="*/ 222949 h 239197"/>
                  <a:gd name="connsiteX67" fmla="*/ 26307 w 277471"/>
                  <a:gd name="connsiteY67" fmla="*/ 226378 h 239197"/>
                  <a:gd name="connsiteX68" fmla="*/ 31069 w 277471"/>
                  <a:gd name="connsiteY68" fmla="*/ 234189 h 239197"/>
                  <a:gd name="connsiteX69" fmla="*/ 31546 w 277471"/>
                  <a:gd name="connsiteY69" fmla="*/ 237522 h 239197"/>
                  <a:gd name="connsiteX70" fmla="*/ 34117 w 277471"/>
                  <a:gd name="connsiteY70" fmla="*/ 239142 h 239197"/>
                  <a:gd name="connsiteX71" fmla="*/ 36403 w 277471"/>
                  <a:gd name="connsiteY71" fmla="*/ 236951 h 239197"/>
                  <a:gd name="connsiteX72" fmla="*/ 38023 w 277471"/>
                  <a:gd name="connsiteY72" fmla="*/ 236284 h 239197"/>
                  <a:gd name="connsiteX73" fmla="*/ 39261 w 277471"/>
                  <a:gd name="connsiteY73" fmla="*/ 232474 h 239197"/>
                  <a:gd name="connsiteX74" fmla="*/ 38499 w 277471"/>
                  <a:gd name="connsiteY74" fmla="*/ 228474 h 239197"/>
                  <a:gd name="connsiteX75" fmla="*/ 36880 w 277471"/>
                  <a:gd name="connsiteY75" fmla="*/ 226378 h 239197"/>
                  <a:gd name="connsiteX76" fmla="*/ 37546 w 277471"/>
                  <a:gd name="connsiteY76" fmla="*/ 221901 h 239197"/>
                  <a:gd name="connsiteX77" fmla="*/ 38213 w 277471"/>
                  <a:gd name="connsiteY77" fmla="*/ 220473 h 239197"/>
                  <a:gd name="connsiteX78" fmla="*/ 37642 w 277471"/>
                  <a:gd name="connsiteY78" fmla="*/ 219234 h 239197"/>
                  <a:gd name="connsiteX79" fmla="*/ 36784 w 277471"/>
                  <a:gd name="connsiteY79" fmla="*/ 219234 h 239197"/>
                  <a:gd name="connsiteX80" fmla="*/ 33641 w 277471"/>
                  <a:gd name="connsiteY80" fmla="*/ 221330 h 239197"/>
                  <a:gd name="connsiteX81" fmla="*/ 30403 w 277471"/>
                  <a:gd name="connsiteY81" fmla="*/ 222568 h 239197"/>
                  <a:gd name="connsiteX82" fmla="*/ 26593 w 277471"/>
                  <a:gd name="connsiteY82" fmla="*/ 219615 h 239197"/>
                  <a:gd name="connsiteX83" fmla="*/ 24402 w 277471"/>
                  <a:gd name="connsiteY83" fmla="*/ 220377 h 239197"/>
                  <a:gd name="connsiteX84" fmla="*/ 21640 w 277471"/>
                  <a:gd name="connsiteY84" fmla="*/ 218758 h 239197"/>
                  <a:gd name="connsiteX85" fmla="*/ 21163 w 277471"/>
                  <a:gd name="connsiteY85" fmla="*/ 217329 h 239197"/>
                  <a:gd name="connsiteX86" fmla="*/ 26593 w 277471"/>
                  <a:gd name="connsiteY86" fmla="*/ 217615 h 239197"/>
                  <a:gd name="connsiteX87" fmla="*/ 31831 w 277471"/>
                  <a:gd name="connsiteY87" fmla="*/ 217425 h 239197"/>
                  <a:gd name="connsiteX88" fmla="*/ 30974 w 277471"/>
                  <a:gd name="connsiteY88" fmla="*/ 211900 h 239197"/>
                  <a:gd name="connsiteX89" fmla="*/ 28879 w 277471"/>
                  <a:gd name="connsiteY89" fmla="*/ 211043 h 239197"/>
                  <a:gd name="connsiteX90" fmla="*/ 28879 w 277471"/>
                  <a:gd name="connsiteY90" fmla="*/ 207042 h 239197"/>
                  <a:gd name="connsiteX91" fmla="*/ 30403 w 277471"/>
                  <a:gd name="connsiteY91" fmla="*/ 203042 h 239197"/>
                  <a:gd name="connsiteX92" fmla="*/ 28783 w 277471"/>
                  <a:gd name="connsiteY92" fmla="*/ 199994 h 239197"/>
                  <a:gd name="connsiteX93" fmla="*/ 29069 w 277471"/>
                  <a:gd name="connsiteY93" fmla="*/ 194088 h 239197"/>
                  <a:gd name="connsiteX94" fmla="*/ 35546 w 277471"/>
                  <a:gd name="connsiteY94" fmla="*/ 189612 h 239197"/>
                  <a:gd name="connsiteX95" fmla="*/ 39642 w 277471"/>
                  <a:gd name="connsiteY95" fmla="*/ 185897 h 239197"/>
                  <a:gd name="connsiteX96" fmla="*/ 44119 w 277471"/>
                  <a:gd name="connsiteY96" fmla="*/ 179991 h 239197"/>
                  <a:gd name="connsiteX97" fmla="*/ 45262 w 277471"/>
                  <a:gd name="connsiteY97" fmla="*/ 175419 h 239197"/>
                  <a:gd name="connsiteX98" fmla="*/ 45547 w 277471"/>
                  <a:gd name="connsiteY98" fmla="*/ 172943 h 239197"/>
                  <a:gd name="connsiteX99" fmla="*/ 46690 w 277471"/>
                  <a:gd name="connsiteY99" fmla="*/ 170847 h 239197"/>
                  <a:gd name="connsiteX100" fmla="*/ 51072 w 277471"/>
                  <a:gd name="connsiteY100" fmla="*/ 166847 h 239197"/>
                  <a:gd name="connsiteX101" fmla="*/ 52405 w 277471"/>
                  <a:gd name="connsiteY101" fmla="*/ 163608 h 239197"/>
                  <a:gd name="connsiteX102" fmla="*/ 52882 w 277471"/>
                  <a:gd name="connsiteY102" fmla="*/ 162751 h 239197"/>
                  <a:gd name="connsiteX103" fmla="*/ 55358 w 277471"/>
                  <a:gd name="connsiteY103" fmla="*/ 162561 h 239197"/>
                  <a:gd name="connsiteX104" fmla="*/ 57644 w 277471"/>
                  <a:gd name="connsiteY104" fmla="*/ 163894 h 239197"/>
                  <a:gd name="connsiteX105" fmla="*/ 61930 w 277471"/>
                  <a:gd name="connsiteY105" fmla="*/ 162942 h 239197"/>
                  <a:gd name="connsiteX106" fmla="*/ 64216 w 277471"/>
                  <a:gd name="connsiteY106" fmla="*/ 159513 h 239197"/>
                  <a:gd name="connsiteX107" fmla="*/ 67645 w 277471"/>
                  <a:gd name="connsiteY107" fmla="*/ 157893 h 239197"/>
                  <a:gd name="connsiteX108" fmla="*/ 69169 w 277471"/>
                  <a:gd name="connsiteY108" fmla="*/ 154845 h 239197"/>
                  <a:gd name="connsiteX109" fmla="*/ 67550 w 277471"/>
                  <a:gd name="connsiteY109" fmla="*/ 153417 h 239197"/>
                  <a:gd name="connsiteX110" fmla="*/ 67550 w 277471"/>
                  <a:gd name="connsiteY110" fmla="*/ 151607 h 239197"/>
                  <a:gd name="connsiteX111" fmla="*/ 68979 w 277471"/>
                  <a:gd name="connsiteY111" fmla="*/ 152274 h 239197"/>
                  <a:gd name="connsiteX112" fmla="*/ 72884 w 277471"/>
                  <a:gd name="connsiteY112" fmla="*/ 153036 h 239197"/>
                  <a:gd name="connsiteX113" fmla="*/ 72408 w 277471"/>
                  <a:gd name="connsiteY113" fmla="*/ 150464 h 239197"/>
                  <a:gd name="connsiteX114" fmla="*/ 73170 w 277471"/>
                  <a:gd name="connsiteY114" fmla="*/ 148178 h 239197"/>
                  <a:gd name="connsiteX115" fmla="*/ 74884 w 277471"/>
                  <a:gd name="connsiteY115" fmla="*/ 149607 h 239197"/>
                  <a:gd name="connsiteX116" fmla="*/ 77551 w 277471"/>
                  <a:gd name="connsiteY116" fmla="*/ 152940 h 239197"/>
                  <a:gd name="connsiteX117" fmla="*/ 81647 w 277471"/>
                  <a:gd name="connsiteY117" fmla="*/ 152940 h 239197"/>
                  <a:gd name="connsiteX118" fmla="*/ 84505 w 277471"/>
                  <a:gd name="connsiteY118" fmla="*/ 150654 h 239197"/>
                  <a:gd name="connsiteX119" fmla="*/ 89077 w 277471"/>
                  <a:gd name="connsiteY119" fmla="*/ 150083 h 239197"/>
                  <a:gd name="connsiteX120" fmla="*/ 89553 w 277471"/>
                  <a:gd name="connsiteY120" fmla="*/ 149416 h 239197"/>
                  <a:gd name="connsiteX121" fmla="*/ 92315 w 277471"/>
                  <a:gd name="connsiteY121" fmla="*/ 149797 h 239197"/>
                  <a:gd name="connsiteX122" fmla="*/ 94982 w 277471"/>
                  <a:gd name="connsiteY122" fmla="*/ 151035 h 239197"/>
                  <a:gd name="connsiteX123" fmla="*/ 98792 w 277471"/>
                  <a:gd name="connsiteY123" fmla="*/ 147321 h 239197"/>
                  <a:gd name="connsiteX124" fmla="*/ 101078 w 277471"/>
                  <a:gd name="connsiteY124" fmla="*/ 147797 h 239197"/>
                  <a:gd name="connsiteX125" fmla="*/ 103555 w 277471"/>
                  <a:gd name="connsiteY125" fmla="*/ 146559 h 239197"/>
                  <a:gd name="connsiteX126" fmla="*/ 104412 w 277471"/>
                  <a:gd name="connsiteY126" fmla="*/ 143892 h 239197"/>
                  <a:gd name="connsiteX127" fmla="*/ 108412 w 277471"/>
                  <a:gd name="connsiteY127" fmla="*/ 147606 h 239197"/>
                  <a:gd name="connsiteX128" fmla="*/ 112413 w 277471"/>
                  <a:gd name="connsiteY128" fmla="*/ 153607 h 239197"/>
                  <a:gd name="connsiteX129" fmla="*/ 114794 w 277471"/>
                  <a:gd name="connsiteY129" fmla="*/ 155322 h 239197"/>
                  <a:gd name="connsiteX130" fmla="*/ 115842 w 277471"/>
                  <a:gd name="connsiteY130" fmla="*/ 155893 h 239197"/>
                  <a:gd name="connsiteX131" fmla="*/ 119652 w 277471"/>
                  <a:gd name="connsiteY131" fmla="*/ 153988 h 239197"/>
                  <a:gd name="connsiteX132" fmla="*/ 123843 w 277471"/>
                  <a:gd name="connsiteY132" fmla="*/ 151607 h 239197"/>
                  <a:gd name="connsiteX133" fmla="*/ 126510 w 277471"/>
                  <a:gd name="connsiteY133" fmla="*/ 150559 h 239197"/>
                  <a:gd name="connsiteX134" fmla="*/ 128986 w 277471"/>
                  <a:gd name="connsiteY134" fmla="*/ 149988 h 239197"/>
                  <a:gd name="connsiteX135" fmla="*/ 134701 w 277471"/>
                  <a:gd name="connsiteY135" fmla="*/ 147416 h 239197"/>
                  <a:gd name="connsiteX136" fmla="*/ 135654 w 277471"/>
                  <a:gd name="connsiteY136" fmla="*/ 146844 h 239197"/>
                  <a:gd name="connsiteX137" fmla="*/ 138797 w 277471"/>
                  <a:gd name="connsiteY137" fmla="*/ 146844 h 239197"/>
                  <a:gd name="connsiteX138" fmla="*/ 139940 w 277471"/>
                  <a:gd name="connsiteY138" fmla="*/ 146082 h 239197"/>
                  <a:gd name="connsiteX139" fmla="*/ 145655 w 277471"/>
                  <a:gd name="connsiteY139" fmla="*/ 144463 h 239197"/>
                  <a:gd name="connsiteX140" fmla="*/ 147274 w 277471"/>
                  <a:gd name="connsiteY140" fmla="*/ 143415 h 239197"/>
                  <a:gd name="connsiteX141" fmla="*/ 148894 w 277471"/>
                  <a:gd name="connsiteY141" fmla="*/ 143987 h 239197"/>
                  <a:gd name="connsiteX142" fmla="*/ 149465 w 277471"/>
                  <a:gd name="connsiteY142" fmla="*/ 145606 h 239197"/>
                  <a:gd name="connsiteX143" fmla="*/ 150037 w 277471"/>
                  <a:gd name="connsiteY143" fmla="*/ 145797 h 239197"/>
                  <a:gd name="connsiteX144" fmla="*/ 160800 w 277471"/>
                  <a:gd name="connsiteY144" fmla="*/ 143130 h 239197"/>
                  <a:gd name="connsiteX145" fmla="*/ 166134 w 277471"/>
                  <a:gd name="connsiteY145" fmla="*/ 140748 h 239197"/>
                  <a:gd name="connsiteX146" fmla="*/ 169372 w 277471"/>
                  <a:gd name="connsiteY146" fmla="*/ 142082 h 239197"/>
                  <a:gd name="connsiteX147" fmla="*/ 175754 w 277471"/>
                  <a:gd name="connsiteY147" fmla="*/ 141796 h 239197"/>
                  <a:gd name="connsiteX148" fmla="*/ 176992 w 277471"/>
                  <a:gd name="connsiteY148" fmla="*/ 135319 h 239197"/>
                  <a:gd name="connsiteX149" fmla="*/ 182898 w 277471"/>
                  <a:gd name="connsiteY149" fmla="*/ 135033 h 239197"/>
                  <a:gd name="connsiteX150" fmla="*/ 187565 w 277471"/>
                  <a:gd name="connsiteY150" fmla="*/ 138748 h 239197"/>
                  <a:gd name="connsiteX151" fmla="*/ 192328 w 277471"/>
                  <a:gd name="connsiteY151" fmla="*/ 142749 h 239197"/>
                  <a:gd name="connsiteX152" fmla="*/ 195090 w 277471"/>
                  <a:gd name="connsiteY152" fmla="*/ 144273 h 239197"/>
                  <a:gd name="connsiteX153" fmla="*/ 198043 w 277471"/>
                  <a:gd name="connsiteY153" fmla="*/ 143606 h 239197"/>
                  <a:gd name="connsiteX154" fmla="*/ 199567 w 277471"/>
                  <a:gd name="connsiteY154" fmla="*/ 140272 h 239197"/>
                  <a:gd name="connsiteX155" fmla="*/ 204329 w 277471"/>
                  <a:gd name="connsiteY155" fmla="*/ 137700 h 239197"/>
                  <a:gd name="connsiteX156" fmla="*/ 205663 w 277471"/>
                  <a:gd name="connsiteY156" fmla="*/ 137605 h 239197"/>
                  <a:gd name="connsiteX157" fmla="*/ 206901 w 277471"/>
                  <a:gd name="connsiteY157" fmla="*/ 138367 h 239197"/>
                  <a:gd name="connsiteX158" fmla="*/ 214521 w 277471"/>
                  <a:gd name="connsiteY158" fmla="*/ 146082 h 239197"/>
                  <a:gd name="connsiteX159" fmla="*/ 218712 w 277471"/>
                  <a:gd name="connsiteY159" fmla="*/ 148178 h 239197"/>
                  <a:gd name="connsiteX160" fmla="*/ 225665 w 277471"/>
                  <a:gd name="connsiteY160" fmla="*/ 155893 h 239197"/>
                  <a:gd name="connsiteX161" fmla="*/ 238048 w 277471"/>
                  <a:gd name="connsiteY161" fmla="*/ 158751 h 2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277471" h="239197">
                    <a:moveTo>
                      <a:pt x="237667" y="158274"/>
                    </a:moveTo>
                    <a:cubicBezTo>
                      <a:pt x="239857" y="157893"/>
                      <a:pt x="241572" y="156274"/>
                      <a:pt x="242715" y="154369"/>
                    </a:cubicBezTo>
                    <a:cubicBezTo>
                      <a:pt x="243763" y="152464"/>
                      <a:pt x="244334" y="150273"/>
                      <a:pt x="244906" y="148083"/>
                    </a:cubicBezTo>
                    <a:cubicBezTo>
                      <a:pt x="245953" y="144082"/>
                      <a:pt x="247096" y="140082"/>
                      <a:pt x="248430" y="136081"/>
                    </a:cubicBezTo>
                    <a:cubicBezTo>
                      <a:pt x="249859" y="131700"/>
                      <a:pt x="251573" y="127318"/>
                      <a:pt x="253764" y="123222"/>
                    </a:cubicBezTo>
                    <a:cubicBezTo>
                      <a:pt x="254335" y="122175"/>
                      <a:pt x="254716" y="120746"/>
                      <a:pt x="255574" y="119984"/>
                    </a:cubicBezTo>
                    <a:cubicBezTo>
                      <a:pt x="258431" y="117793"/>
                      <a:pt x="261003" y="115412"/>
                      <a:pt x="263479" y="112840"/>
                    </a:cubicBezTo>
                    <a:cubicBezTo>
                      <a:pt x="264337" y="111983"/>
                      <a:pt x="265194" y="111030"/>
                      <a:pt x="265670" y="109887"/>
                    </a:cubicBezTo>
                    <a:cubicBezTo>
                      <a:pt x="266146" y="108744"/>
                      <a:pt x="266146" y="107506"/>
                      <a:pt x="266146" y="106268"/>
                    </a:cubicBezTo>
                    <a:cubicBezTo>
                      <a:pt x="266146" y="104649"/>
                      <a:pt x="266146" y="103029"/>
                      <a:pt x="265956" y="101410"/>
                    </a:cubicBezTo>
                    <a:cubicBezTo>
                      <a:pt x="265670" y="99029"/>
                      <a:pt x="265003" y="96743"/>
                      <a:pt x="264622" y="94362"/>
                    </a:cubicBezTo>
                    <a:cubicBezTo>
                      <a:pt x="264051" y="91314"/>
                      <a:pt x="263860" y="88266"/>
                      <a:pt x="263670" y="85122"/>
                    </a:cubicBezTo>
                    <a:cubicBezTo>
                      <a:pt x="263479" y="82455"/>
                      <a:pt x="263765" y="79598"/>
                      <a:pt x="263194" y="77026"/>
                    </a:cubicBezTo>
                    <a:cubicBezTo>
                      <a:pt x="261860" y="71597"/>
                      <a:pt x="266623" y="66358"/>
                      <a:pt x="266051" y="60834"/>
                    </a:cubicBezTo>
                    <a:cubicBezTo>
                      <a:pt x="265670" y="56928"/>
                      <a:pt x="262622" y="53785"/>
                      <a:pt x="259384" y="51785"/>
                    </a:cubicBezTo>
                    <a:cubicBezTo>
                      <a:pt x="257860" y="50832"/>
                      <a:pt x="256240" y="50070"/>
                      <a:pt x="255383" y="48451"/>
                    </a:cubicBezTo>
                    <a:cubicBezTo>
                      <a:pt x="254812" y="47403"/>
                      <a:pt x="254716" y="46260"/>
                      <a:pt x="254621" y="45022"/>
                    </a:cubicBezTo>
                    <a:cubicBezTo>
                      <a:pt x="254335" y="42069"/>
                      <a:pt x="254050" y="39117"/>
                      <a:pt x="253764" y="36164"/>
                    </a:cubicBezTo>
                    <a:cubicBezTo>
                      <a:pt x="253573" y="33687"/>
                      <a:pt x="253288" y="31116"/>
                      <a:pt x="253764" y="28734"/>
                    </a:cubicBezTo>
                    <a:cubicBezTo>
                      <a:pt x="254145" y="26925"/>
                      <a:pt x="254812" y="25305"/>
                      <a:pt x="255669" y="23686"/>
                    </a:cubicBezTo>
                    <a:cubicBezTo>
                      <a:pt x="258050" y="19019"/>
                      <a:pt x="261289" y="14828"/>
                      <a:pt x="265099" y="11304"/>
                    </a:cubicBezTo>
                    <a:cubicBezTo>
                      <a:pt x="268528" y="8256"/>
                      <a:pt x="272433" y="5779"/>
                      <a:pt x="276433" y="3493"/>
                    </a:cubicBezTo>
                    <a:cubicBezTo>
                      <a:pt x="276814" y="3303"/>
                      <a:pt x="277195" y="3017"/>
                      <a:pt x="277386" y="2636"/>
                    </a:cubicBezTo>
                    <a:cubicBezTo>
                      <a:pt x="277672" y="1969"/>
                      <a:pt x="277195" y="1207"/>
                      <a:pt x="276624" y="826"/>
                    </a:cubicBezTo>
                    <a:cubicBezTo>
                      <a:pt x="275767" y="159"/>
                      <a:pt x="274338" y="445"/>
                      <a:pt x="273290" y="255"/>
                    </a:cubicBezTo>
                    <a:cubicBezTo>
                      <a:pt x="270337" y="-412"/>
                      <a:pt x="267004" y="255"/>
                      <a:pt x="264527" y="1969"/>
                    </a:cubicBezTo>
                    <a:cubicBezTo>
                      <a:pt x="262813" y="3207"/>
                      <a:pt x="261384" y="4922"/>
                      <a:pt x="260050" y="6636"/>
                    </a:cubicBezTo>
                    <a:cubicBezTo>
                      <a:pt x="255383" y="12066"/>
                      <a:pt x="250049" y="16923"/>
                      <a:pt x="244810" y="21686"/>
                    </a:cubicBezTo>
                    <a:cubicBezTo>
                      <a:pt x="242715" y="23591"/>
                      <a:pt x="240619" y="25401"/>
                      <a:pt x="238143" y="26734"/>
                    </a:cubicBezTo>
                    <a:cubicBezTo>
                      <a:pt x="235952" y="27877"/>
                      <a:pt x="233571" y="28544"/>
                      <a:pt x="231190" y="29306"/>
                    </a:cubicBezTo>
                    <a:cubicBezTo>
                      <a:pt x="223665" y="31401"/>
                      <a:pt x="215759" y="33592"/>
                      <a:pt x="208234" y="31592"/>
                    </a:cubicBezTo>
                    <a:cubicBezTo>
                      <a:pt x="206044" y="31020"/>
                      <a:pt x="203662" y="30068"/>
                      <a:pt x="201567" y="31020"/>
                    </a:cubicBezTo>
                    <a:cubicBezTo>
                      <a:pt x="199471" y="32068"/>
                      <a:pt x="198709" y="34545"/>
                      <a:pt x="197852" y="36640"/>
                    </a:cubicBezTo>
                    <a:cubicBezTo>
                      <a:pt x="196423" y="40069"/>
                      <a:pt x="194137" y="44165"/>
                      <a:pt x="191089" y="46356"/>
                    </a:cubicBezTo>
                    <a:cubicBezTo>
                      <a:pt x="189851" y="47213"/>
                      <a:pt x="188803" y="48356"/>
                      <a:pt x="187756" y="49499"/>
                    </a:cubicBezTo>
                    <a:cubicBezTo>
                      <a:pt x="185184" y="52261"/>
                      <a:pt x="182517" y="55023"/>
                      <a:pt x="180707" y="58357"/>
                    </a:cubicBezTo>
                    <a:cubicBezTo>
                      <a:pt x="178993" y="61500"/>
                      <a:pt x="178040" y="65120"/>
                      <a:pt x="176611" y="68454"/>
                    </a:cubicBezTo>
                    <a:cubicBezTo>
                      <a:pt x="174516" y="73311"/>
                      <a:pt x="171373" y="77693"/>
                      <a:pt x="168706" y="82360"/>
                    </a:cubicBezTo>
                    <a:cubicBezTo>
                      <a:pt x="166229" y="86742"/>
                      <a:pt x="164229" y="91314"/>
                      <a:pt x="161562" y="95505"/>
                    </a:cubicBezTo>
                    <a:cubicBezTo>
                      <a:pt x="158323" y="100743"/>
                      <a:pt x="153847" y="104839"/>
                      <a:pt x="150037" y="109602"/>
                    </a:cubicBezTo>
                    <a:cubicBezTo>
                      <a:pt x="147751" y="112554"/>
                      <a:pt x="144512" y="114555"/>
                      <a:pt x="141369" y="116555"/>
                    </a:cubicBezTo>
                    <a:cubicBezTo>
                      <a:pt x="139273" y="117888"/>
                      <a:pt x="137083" y="119222"/>
                      <a:pt x="134892" y="120365"/>
                    </a:cubicBezTo>
                    <a:cubicBezTo>
                      <a:pt x="125557" y="125127"/>
                      <a:pt x="114318" y="126080"/>
                      <a:pt x="104317" y="122937"/>
                    </a:cubicBezTo>
                    <a:cubicBezTo>
                      <a:pt x="99745" y="121508"/>
                      <a:pt x="95173" y="119222"/>
                      <a:pt x="90410" y="119889"/>
                    </a:cubicBezTo>
                    <a:cubicBezTo>
                      <a:pt x="86314" y="120460"/>
                      <a:pt x="82885" y="123222"/>
                      <a:pt x="79266" y="125413"/>
                    </a:cubicBezTo>
                    <a:cubicBezTo>
                      <a:pt x="75551" y="127604"/>
                      <a:pt x="71265" y="129033"/>
                      <a:pt x="67074" y="130271"/>
                    </a:cubicBezTo>
                    <a:cubicBezTo>
                      <a:pt x="62311" y="131700"/>
                      <a:pt x="59549" y="130938"/>
                      <a:pt x="57835" y="130176"/>
                    </a:cubicBezTo>
                    <a:cubicBezTo>
                      <a:pt x="56501" y="129604"/>
                      <a:pt x="55358" y="128747"/>
                      <a:pt x="54025" y="128175"/>
                    </a:cubicBezTo>
                    <a:cubicBezTo>
                      <a:pt x="52501" y="127509"/>
                      <a:pt x="50786" y="127413"/>
                      <a:pt x="49167" y="127223"/>
                    </a:cubicBezTo>
                    <a:cubicBezTo>
                      <a:pt x="47357" y="127032"/>
                      <a:pt x="45262" y="126937"/>
                      <a:pt x="43738" y="127890"/>
                    </a:cubicBezTo>
                    <a:cubicBezTo>
                      <a:pt x="42976" y="128366"/>
                      <a:pt x="42404" y="129128"/>
                      <a:pt x="41833" y="129795"/>
                    </a:cubicBezTo>
                    <a:cubicBezTo>
                      <a:pt x="39356" y="133128"/>
                      <a:pt x="37642" y="136938"/>
                      <a:pt x="34879" y="140082"/>
                    </a:cubicBezTo>
                    <a:cubicBezTo>
                      <a:pt x="33165" y="142082"/>
                      <a:pt x="31069" y="143701"/>
                      <a:pt x="29164" y="145511"/>
                    </a:cubicBezTo>
                    <a:cubicBezTo>
                      <a:pt x="27259" y="147416"/>
                      <a:pt x="25545" y="149511"/>
                      <a:pt x="23830" y="151607"/>
                    </a:cubicBezTo>
                    <a:cubicBezTo>
                      <a:pt x="22306" y="153417"/>
                      <a:pt x="17258" y="159798"/>
                      <a:pt x="11829" y="169419"/>
                    </a:cubicBezTo>
                    <a:cubicBezTo>
                      <a:pt x="11162" y="170657"/>
                      <a:pt x="10591" y="171705"/>
                      <a:pt x="10210" y="172467"/>
                    </a:cubicBezTo>
                    <a:cubicBezTo>
                      <a:pt x="6400" y="177324"/>
                      <a:pt x="4209" y="181706"/>
                      <a:pt x="2971" y="184754"/>
                    </a:cubicBezTo>
                    <a:cubicBezTo>
                      <a:pt x="2971" y="184754"/>
                      <a:pt x="-268" y="195708"/>
                      <a:pt x="18" y="207804"/>
                    </a:cubicBezTo>
                    <a:cubicBezTo>
                      <a:pt x="18" y="208662"/>
                      <a:pt x="494" y="210757"/>
                      <a:pt x="1351" y="210948"/>
                    </a:cubicBezTo>
                    <a:cubicBezTo>
                      <a:pt x="1923" y="211043"/>
                      <a:pt x="2685" y="210281"/>
                      <a:pt x="3066" y="209614"/>
                    </a:cubicBezTo>
                    <a:cubicBezTo>
                      <a:pt x="3542" y="208757"/>
                      <a:pt x="3447" y="207900"/>
                      <a:pt x="2780" y="203994"/>
                    </a:cubicBezTo>
                    <a:cubicBezTo>
                      <a:pt x="2494" y="202280"/>
                      <a:pt x="2304" y="201232"/>
                      <a:pt x="2685" y="199803"/>
                    </a:cubicBezTo>
                    <a:cubicBezTo>
                      <a:pt x="2875" y="199232"/>
                      <a:pt x="3066" y="198470"/>
                      <a:pt x="3637" y="198279"/>
                    </a:cubicBezTo>
                    <a:cubicBezTo>
                      <a:pt x="3923" y="198184"/>
                      <a:pt x="4590" y="198279"/>
                      <a:pt x="6876" y="200756"/>
                    </a:cubicBezTo>
                    <a:cubicBezTo>
                      <a:pt x="8114" y="202185"/>
                      <a:pt x="8876" y="203042"/>
                      <a:pt x="9448" y="203994"/>
                    </a:cubicBezTo>
                    <a:cubicBezTo>
                      <a:pt x="11638" y="207709"/>
                      <a:pt x="9257" y="209995"/>
                      <a:pt x="10591" y="213519"/>
                    </a:cubicBezTo>
                    <a:cubicBezTo>
                      <a:pt x="11924" y="216758"/>
                      <a:pt x="14496" y="216091"/>
                      <a:pt x="22687" y="222949"/>
                    </a:cubicBezTo>
                    <a:cubicBezTo>
                      <a:pt x="24021" y="223997"/>
                      <a:pt x="25069" y="225045"/>
                      <a:pt x="26307" y="226378"/>
                    </a:cubicBezTo>
                    <a:cubicBezTo>
                      <a:pt x="28402" y="228664"/>
                      <a:pt x="30593" y="231141"/>
                      <a:pt x="31069" y="234189"/>
                    </a:cubicBezTo>
                    <a:cubicBezTo>
                      <a:pt x="31260" y="235332"/>
                      <a:pt x="31165" y="236475"/>
                      <a:pt x="31546" y="237522"/>
                    </a:cubicBezTo>
                    <a:cubicBezTo>
                      <a:pt x="31927" y="238570"/>
                      <a:pt x="33070" y="239427"/>
                      <a:pt x="34117" y="239142"/>
                    </a:cubicBezTo>
                    <a:cubicBezTo>
                      <a:pt x="35165" y="238761"/>
                      <a:pt x="35546" y="237522"/>
                      <a:pt x="36403" y="236951"/>
                    </a:cubicBezTo>
                    <a:cubicBezTo>
                      <a:pt x="36880" y="236665"/>
                      <a:pt x="37451" y="236570"/>
                      <a:pt x="38023" y="236284"/>
                    </a:cubicBezTo>
                    <a:cubicBezTo>
                      <a:pt x="39166" y="235522"/>
                      <a:pt x="39356" y="233903"/>
                      <a:pt x="39261" y="232474"/>
                    </a:cubicBezTo>
                    <a:cubicBezTo>
                      <a:pt x="39261" y="231141"/>
                      <a:pt x="39261" y="229617"/>
                      <a:pt x="38499" y="228474"/>
                    </a:cubicBezTo>
                    <a:cubicBezTo>
                      <a:pt x="38023" y="227712"/>
                      <a:pt x="37261" y="227140"/>
                      <a:pt x="36880" y="226378"/>
                    </a:cubicBezTo>
                    <a:cubicBezTo>
                      <a:pt x="36213" y="224949"/>
                      <a:pt x="36689" y="223235"/>
                      <a:pt x="37546" y="221901"/>
                    </a:cubicBezTo>
                    <a:cubicBezTo>
                      <a:pt x="37832" y="221425"/>
                      <a:pt x="38118" y="221044"/>
                      <a:pt x="38213" y="220473"/>
                    </a:cubicBezTo>
                    <a:cubicBezTo>
                      <a:pt x="38213" y="219996"/>
                      <a:pt x="38118" y="219330"/>
                      <a:pt x="37642" y="219234"/>
                    </a:cubicBezTo>
                    <a:cubicBezTo>
                      <a:pt x="37261" y="219139"/>
                      <a:pt x="36975" y="219234"/>
                      <a:pt x="36784" y="219234"/>
                    </a:cubicBezTo>
                    <a:cubicBezTo>
                      <a:pt x="35451" y="219806"/>
                      <a:pt x="34403" y="220758"/>
                      <a:pt x="33641" y="221330"/>
                    </a:cubicBezTo>
                    <a:cubicBezTo>
                      <a:pt x="32879" y="221901"/>
                      <a:pt x="31641" y="222759"/>
                      <a:pt x="30403" y="222568"/>
                    </a:cubicBezTo>
                    <a:cubicBezTo>
                      <a:pt x="28498" y="222187"/>
                      <a:pt x="28212" y="219615"/>
                      <a:pt x="26593" y="219615"/>
                    </a:cubicBezTo>
                    <a:cubicBezTo>
                      <a:pt x="25640" y="219615"/>
                      <a:pt x="25545" y="220377"/>
                      <a:pt x="24402" y="220377"/>
                    </a:cubicBezTo>
                    <a:cubicBezTo>
                      <a:pt x="23354" y="220377"/>
                      <a:pt x="22211" y="219711"/>
                      <a:pt x="21640" y="218758"/>
                    </a:cubicBezTo>
                    <a:cubicBezTo>
                      <a:pt x="21259" y="218187"/>
                      <a:pt x="21163" y="217615"/>
                      <a:pt x="21163" y="217329"/>
                    </a:cubicBezTo>
                    <a:cubicBezTo>
                      <a:pt x="22783" y="216377"/>
                      <a:pt x="24783" y="217044"/>
                      <a:pt x="26593" y="217615"/>
                    </a:cubicBezTo>
                    <a:cubicBezTo>
                      <a:pt x="28402" y="218187"/>
                      <a:pt x="30307" y="218568"/>
                      <a:pt x="31831" y="217425"/>
                    </a:cubicBezTo>
                    <a:cubicBezTo>
                      <a:pt x="33546" y="215996"/>
                      <a:pt x="33070" y="212757"/>
                      <a:pt x="30974" y="211900"/>
                    </a:cubicBezTo>
                    <a:cubicBezTo>
                      <a:pt x="30307" y="211614"/>
                      <a:pt x="29450" y="211519"/>
                      <a:pt x="28879" y="211043"/>
                    </a:cubicBezTo>
                    <a:cubicBezTo>
                      <a:pt x="27831" y="210090"/>
                      <a:pt x="28212" y="208281"/>
                      <a:pt x="28879" y="207042"/>
                    </a:cubicBezTo>
                    <a:cubicBezTo>
                      <a:pt x="29641" y="205804"/>
                      <a:pt x="30688" y="204566"/>
                      <a:pt x="30403" y="203042"/>
                    </a:cubicBezTo>
                    <a:cubicBezTo>
                      <a:pt x="30212" y="201899"/>
                      <a:pt x="29355" y="200946"/>
                      <a:pt x="28783" y="199994"/>
                    </a:cubicBezTo>
                    <a:cubicBezTo>
                      <a:pt x="27736" y="198184"/>
                      <a:pt x="27831" y="195803"/>
                      <a:pt x="29069" y="194088"/>
                    </a:cubicBezTo>
                    <a:cubicBezTo>
                      <a:pt x="30593" y="191898"/>
                      <a:pt x="33355" y="191136"/>
                      <a:pt x="35546" y="189612"/>
                    </a:cubicBezTo>
                    <a:cubicBezTo>
                      <a:pt x="37070" y="188659"/>
                      <a:pt x="38404" y="187230"/>
                      <a:pt x="39642" y="185897"/>
                    </a:cubicBezTo>
                    <a:cubicBezTo>
                      <a:pt x="41356" y="184087"/>
                      <a:pt x="43071" y="182277"/>
                      <a:pt x="44119" y="179991"/>
                    </a:cubicBezTo>
                    <a:cubicBezTo>
                      <a:pt x="44785" y="178563"/>
                      <a:pt x="45166" y="177039"/>
                      <a:pt x="45262" y="175419"/>
                    </a:cubicBezTo>
                    <a:cubicBezTo>
                      <a:pt x="45262" y="174562"/>
                      <a:pt x="45262" y="173705"/>
                      <a:pt x="45547" y="172943"/>
                    </a:cubicBezTo>
                    <a:cubicBezTo>
                      <a:pt x="45738" y="172181"/>
                      <a:pt x="46214" y="171514"/>
                      <a:pt x="46690" y="170847"/>
                    </a:cubicBezTo>
                    <a:cubicBezTo>
                      <a:pt x="47833" y="169228"/>
                      <a:pt x="50215" y="168561"/>
                      <a:pt x="51072" y="166847"/>
                    </a:cubicBezTo>
                    <a:cubicBezTo>
                      <a:pt x="51739" y="165418"/>
                      <a:pt x="52024" y="164370"/>
                      <a:pt x="52405" y="163608"/>
                    </a:cubicBezTo>
                    <a:cubicBezTo>
                      <a:pt x="52501" y="163323"/>
                      <a:pt x="52691" y="162942"/>
                      <a:pt x="52882" y="162751"/>
                    </a:cubicBezTo>
                    <a:cubicBezTo>
                      <a:pt x="53453" y="162084"/>
                      <a:pt x="54596" y="162180"/>
                      <a:pt x="55358" y="162561"/>
                    </a:cubicBezTo>
                    <a:cubicBezTo>
                      <a:pt x="56120" y="162942"/>
                      <a:pt x="56787" y="163608"/>
                      <a:pt x="57644" y="163894"/>
                    </a:cubicBezTo>
                    <a:cubicBezTo>
                      <a:pt x="59073" y="164561"/>
                      <a:pt x="60883" y="164085"/>
                      <a:pt x="61930" y="162942"/>
                    </a:cubicBezTo>
                    <a:cubicBezTo>
                      <a:pt x="62883" y="161894"/>
                      <a:pt x="63169" y="160465"/>
                      <a:pt x="64216" y="159513"/>
                    </a:cubicBezTo>
                    <a:cubicBezTo>
                      <a:pt x="65169" y="158655"/>
                      <a:pt x="66502" y="158465"/>
                      <a:pt x="67645" y="157893"/>
                    </a:cubicBezTo>
                    <a:cubicBezTo>
                      <a:pt x="68788" y="157322"/>
                      <a:pt x="69741" y="155988"/>
                      <a:pt x="69169" y="154845"/>
                    </a:cubicBezTo>
                    <a:cubicBezTo>
                      <a:pt x="68788" y="154179"/>
                      <a:pt x="68122" y="153893"/>
                      <a:pt x="67550" y="153417"/>
                    </a:cubicBezTo>
                    <a:cubicBezTo>
                      <a:pt x="66979" y="152845"/>
                      <a:pt x="66883" y="151797"/>
                      <a:pt x="67550" y="151607"/>
                    </a:cubicBezTo>
                    <a:cubicBezTo>
                      <a:pt x="68122" y="151416"/>
                      <a:pt x="68598" y="151893"/>
                      <a:pt x="68979" y="152274"/>
                    </a:cubicBezTo>
                    <a:cubicBezTo>
                      <a:pt x="70027" y="153131"/>
                      <a:pt x="71551" y="153417"/>
                      <a:pt x="72884" y="153036"/>
                    </a:cubicBezTo>
                    <a:cubicBezTo>
                      <a:pt x="73075" y="152178"/>
                      <a:pt x="72694" y="151321"/>
                      <a:pt x="72408" y="150464"/>
                    </a:cubicBezTo>
                    <a:cubicBezTo>
                      <a:pt x="72217" y="149607"/>
                      <a:pt x="72313" y="148464"/>
                      <a:pt x="73170" y="148178"/>
                    </a:cubicBezTo>
                    <a:cubicBezTo>
                      <a:pt x="73551" y="148083"/>
                      <a:pt x="74027" y="148464"/>
                      <a:pt x="74884" y="149607"/>
                    </a:cubicBezTo>
                    <a:cubicBezTo>
                      <a:pt x="75551" y="150369"/>
                      <a:pt x="76504" y="151512"/>
                      <a:pt x="77551" y="152940"/>
                    </a:cubicBezTo>
                    <a:cubicBezTo>
                      <a:pt x="78599" y="153321"/>
                      <a:pt x="80218" y="153702"/>
                      <a:pt x="81647" y="152940"/>
                    </a:cubicBezTo>
                    <a:cubicBezTo>
                      <a:pt x="83171" y="152274"/>
                      <a:pt x="82981" y="151131"/>
                      <a:pt x="84505" y="150654"/>
                    </a:cubicBezTo>
                    <a:cubicBezTo>
                      <a:pt x="86029" y="150178"/>
                      <a:pt x="88029" y="151321"/>
                      <a:pt x="89077" y="150083"/>
                    </a:cubicBezTo>
                    <a:cubicBezTo>
                      <a:pt x="89267" y="149892"/>
                      <a:pt x="89362" y="149607"/>
                      <a:pt x="89553" y="149416"/>
                    </a:cubicBezTo>
                    <a:cubicBezTo>
                      <a:pt x="90220" y="148654"/>
                      <a:pt x="91553" y="149130"/>
                      <a:pt x="92315" y="149797"/>
                    </a:cubicBezTo>
                    <a:cubicBezTo>
                      <a:pt x="93172" y="150464"/>
                      <a:pt x="94030" y="151226"/>
                      <a:pt x="94982" y="151035"/>
                    </a:cubicBezTo>
                    <a:cubicBezTo>
                      <a:pt x="96792" y="150654"/>
                      <a:pt x="96982" y="147606"/>
                      <a:pt x="98792" y="147321"/>
                    </a:cubicBezTo>
                    <a:cubicBezTo>
                      <a:pt x="99554" y="147321"/>
                      <a:pt x="100316" y="147797"/>
                      <a:pt x="101078" y="147797"/>
                    </a:cubicBezTo>
                    <a:cubicBezTo>
                      <a:pt x="102031" y="147797"/>
                      <a:pt x="102983" y="147321"/>
                      <a:pt x="103555" y="146559"/>
                    </a:cubicBezTo>
                    <a:cubicBezTo>
                      <a:pt x="104126" y="145797"/>
                      <a:pt x="104126" y="144844"/>
                      <a:pt x="104412" y="143892"/>
                    </a:cubicBezTo>
                    <a:cubicBezTo>
                      <a:pt x="106412" y="145225"/>
                      <a:pt x="107650" y="146559"/>
                      <a:pt x="108412" y="147606"/>
                    </a:cubicBezTo>
                    <a:cubicBezTo>
                      <a:pt x="109936" y="149702"/>
                      <a:pt x="110698" y="151893"/>
                      <a:pt x="112413" y="153607"/>
                    </a:cubicBezTo>
                    <a:cubicBezTo>
                      <a:pt x="113080" y="154274"/>
                      <a:pt x="113937" y="154845"/>
                      <a:pt x="114794" y="155322"/>
                    </a:cubicBezTo>
                    <a:cubicBezTo>
                      <a:pt x="115080" y="155512"/>
                      <a:pt x="115461" y="155798"/>
                      <a:pt x="115842" y="155893"/>
                    </a:cubicBezTo>
                    <a:cubicBezTo>
                      <a:pt x="117271" y="156274"/>
                      <a:pt x="118509" y="154941"/>
                      <a:pt x="119652" y="153988"/>
                    </a:cubicBezTo>
                    <a:cubicBezTo>
                      <a:pt x="120890" y="152940"/>
                      <a:pt x="122319" y="152274"/>
                      <a:pt x="123843" y="151607"/>
                    </a:cubicBezTo>
                    <a:cubicBezTo>
                      <a:pt x="124700" y="151226"/>
                      <a:pt x="125557" y="150845"/>
                      <a:pt x="126510" y="150559"/>
                    </a:cubicBezTo>
                    <a:cubicBezTo>
                      <a:pt x="127272" y="150369"/>
                      <a:pt x="128129" y="150178"/>
                      <a:pt x="128986" y="149988"/>
                    </a:cubicBezTo>
                    <a:cubicBezTo>
                      <a:pt x="131082" y="149511"/>
                      <a:pt x="132987" y="148654"/>
                      <a:pt x="134701" y="147416"/>
                    </a:cubicBezTo>
                    <a:cubicBezTo>
                      <a:pt x="134987" y="147225"/>
                      <a:pt x="135368" y="146940"/>
                      <a:pt x="135654" y="146844"/>
                    </a:cubicBezTo>
                    <a:cubicBezTo>
                      <a:pt x="136702" y="146559"/>
                      <a:pt x="137940" y="147511"/>
                      <a:pt x="138797" y="146844"/>
                    </a:cubicBezTo>
                    <a:cubicBezTo>
                      <a:pt x="139273" y="146559"/>
                      <a:pt x="139369" y="145987"/>
                      <a:pt x="139940" y="146082"/>
                    </a:cubicBezTo>
                    <a:cubicBezTo>
                      <a:pt x="141940" y="146559"/>
                      <a:pt x="144036" y="145701"/>
                      <a:pt x="145655" y="144463"/>
                    </a:cubicBezTo>
                    <a:cubicBezTo>
                      <a:pt x="146131" y="144082"/>
                      <a:pt x="146608" y="143606"/>
                      <a:pt x="147274" y="143415"/>
                    </a:cubicBezTo>
                    <a:cubicBezTo>
                      <a:pt x="147846" y="143225"/>
                      <a:pt x="148608" y="143415"/>
                      <a:pt x="148894" y="143987"/>
                    </a:cubicBezTo>
                    <a:cubicBezTo>
                      <a:pt x="149179" y="144463"/>
                      <a:pt x="148894" y="145225"/>
                      <a:pt x="149465" y="145606"/>
                    </a:cubicBezTo>
                    <a:cubicBezTo>
                      <a:pt x="149656" y="145701"/>
                      <a:pt x="149846" y="145797"/>
                      <a:pt x="150037" y="145797"/>
                    </a:cubicBezTo>
                    <a:cubicBezTo>
                      <a:pt x="153751" y="146368"/>
                      <a:pt x="157657" y="145225"/>
                      <a:pt x="160800" y="143130"/>
                    </a:cubicBezTo>
                    <a:cubicBezTo>
                      <a:pt x="162419" y="141987"/>
                      <a:pt x="164134" y="140558"/>
                      <a:pt x="166134" y="140748"/>
                    </a:cubicBezTo>
                    <a:cubicBezTo>
                      <a:pt x="167277" y="140844"/>
                      <a:pt x="168325" y="141606"/>
                      <a:pt x="169372" y="142082"/>
                    </a:cubicBezTo>
                    <a:cubicBezTo>
                      <a:pt x="171373" y="143034"/>
                      <a:pt x="173944" y="143130"/>
                      <a:pt x="175754" y="141796"/>
                    </a:cubicBezTo>
                    <a:cubicBezTo>
                      <a:pt x="177754" y="140367"/>
                      <a:pt x="178326" y="137319"/>
                      <a:pt x="176992" y="135319"/>
                    </a:cubicBezTo>
                    <a:cubicBezTo>
                      <a:pt x="178516" y="134081"/>
                      <a:pt x="181088" y="134081"/>
                      <a:pt x="182898" y="135033"/>
                    </a:cubicBezTo>
                    <a:cubicBezTo>
                      <a:pt x="184708" y="135891"/>
                      <a:pt x="186041" y="137415"/>
                      <a:pt x="187565" y="138748"/>
                    </a:cubicBezTo>
                    <a:cubicBezTo>
                      <a:pt x="189089" y="140177"/>
                      <a:pt x="190708" y="141510"/>
                      <a:pt x="192328" y="142749"/>
                    </a:cubicBezTo>
                    <a:cubicBezTo>
                      <a:pt x="193185" y="143415"/>
                      <a:pt x="194042" y="143987"/>
                      <a:pt x="195090" y="144273"/>
                    </a:cubicBezTo>
                    <a:cubicBezTo>
                      <a:pt x="196138" y="144558"/>
                      <a:pt x="197281" y="144273"/>
                      <a:pt x="198043" y="143606"/>
                    </a:cubicBezTo>
                    <a:cubicBezTo>
                      <a:pt x="198900" y="142749"/>
                      <a:pt x="198995" y="141320"/>
                      <a:pt x="199567" y="140272"/>
                    </a:cubicBezTo>
                    <a:cubicBezTo>
                      <a:pt x="200519" y="138653"/>
                      <a:pt x="202519" y="138081"/>
                      <a:pt x="204329" y="137700"/>
                    </a:cubicBezTo>
                    <a:cubicBezTo>
                      <a:pt x="204805" y="137605"/>
                      <a:pt x="205186" y="137510"/>
                      <a:pt x="205663" y="137605"/>
                    </a:cubicBezTo>
                    <a:cubicBezTo>
                      <a:pt x="206139" y="137700"/>
                      <a:pt x="206520" y="137986"/>
                      <a:pt x="206901" y="138367"/>
                    </a:cubicBezTo>
                    <a:cubicBezTo>
                      <a:pt x="209568" y="140844"/>
                      <a:pt x="211473" y="144273"/>
                      <a:pt x="214521" y="146082"/>
                    </a:cubicBezTo>
                    <a:cubicBezTo>
                      <a:pt x="215854" y="146844"/>
                      <a:pt x="217378" y="147321"/>
                      <a:pt x="218712" y="148178"/>
                    </a:cubicBezTo>
                    <a:cubicBezTo>
                      <a:pt x="221569" y="150083"/>
                      <a:pt x="222998" y="153607"/>
                      <a:pt x="225665" y="155893"/>
                    </a:cubicBezTo>
                    <a:cubicBezTo>
                      <a:pt x="228904" y="158655"/>
                      <a:pt x="233952" y="159417"/>
                      <a:pt x="238048" y="158751"/>
                    </a:cubicBezTo>
                  </a:path>
                </a:pathLst>
              </a:custGeom>
              <a:grpFill/>
              <a:ln w="9525" cap="flat">
                <a:noFill/>
                <a:prstDash val="solid"/>
                <a:miter/>
              </a:ln>
            </p:spPr>
            <p:txBody>
              <a:bodyPr rtlCol="0" anchor="ctr"/>
              <a:lstStyle/>
              <a:p>
                <a:endParaRPr lang="da-DK" dirty="0"/>
              </a:p>
            </p:txBody>
          </p:sp>
          <p:sp>
            <p:nvSpPr>
              <p:cNvPr id="26" name="Freeform: Shape 25">
                <a:extLst>
                  <a:ext uri="{FF2B5EF4-FFF2-40B4-BE49-F238E27FC236}">
                    <a16:creationId xmlns:a16="http://schemas.microsoft.com/office/drawing/2014/main" id="{62944BAA-E76C-47E0-A6FA-7CC2831D3A9C}"/>
                  </a:ext>
                </a:extLst>
              </p:cNvPr>
              <p:cNvSpPr/>
              <p:nvPr/>
            </p:nvSpPr>
            <p:spPr>
              <a:xfrm>
                <a:off x="6031325" y="3231165"/>
                <a:ext cx="5547" cy="4572"/>
              </a:xfrm>
              <a:custGeom>
                <a:avLst/>
                <a:gdLst>
                  <a:gd name="connsiteX0" fmla="*/ 2191 w 5547"/>
                  <a:gd name="connsiteY0" fmla="*/ 0 h 4572"/>
                  <a:gd name="connsiteX1" fmla="*/ 191 w 5547"/>
                  <a:gd name="connsiteY1" fmla="*/ 1524 h 4572"/>
                  <a:gd name="connsiteX2" fmla="*/ 0 w 5547"/>
                  <a:gd name="connsiteY2" fmla="*/ 2572 h 4572"/>
                  <a:gd name="connsiteX3" fmla="*/ 953 w 5547"/>
                  <a:gd name="connsiteY3" fmla="*/ 4096 h 4572"/>
                  <a:gd name="connsiteX4" fmla="*/ 2667 w 5547"/>
                  <a:gd name="connsiteY4" fmla="*/ 4572 h 4572"/>
                  <a:gd name="connsiteX5" fmla="*/ 4286 w 5547"/>
                  <a:gd name="connsiteY5" fmla="*/ 4286 h 4572"/>
                  <a:gd name="connsiteX6" fmla="*/ 5144 w 5547"/>
                  <a:gd name="connsiteY6" fmla="*/ 3429 h 4572"/>
                  <a:gd name="connsiteX7" fmla="*/ 5429 w 5547"/>
                  <a:gd name="connsiteY7" fmla="*/ 1810 h 4572"/>
                  <a:gd name="connsiteX8" fmla="*/ 4191 w 5547"/>
                  <a:gd name="connsiteY8" fmla="*/ 1238 h 4572"/>
                  <a:gd name="connsiteX9" fmla="*/ 3810 w 5547"/>
                  <a:gd name="connsiteY9" fmla="*/ 1143 h 4572"/>
                  <a:gd name="connsiteX10" fmla="*/ 3620 w 5547"/>
                  <a:gd name="connsiteY10" fmla="*/ 953 h 4572"/>
                  <a:gd name="connsiteX11" fmla="*/ 2191 w 5547"/>
                  <a:gd name="connsiteY11" fmla="*/ 95 h 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7" h="4572">
                    <a:moveTo>
                      <a:pt x="2191" y="0"/>
                    </a:moveTo>
                    <a:cubicBezTo>
                      <a:pt x="1334" y="0"/>
                      <a:pt x="476" y="667"/>
                      <a:pt x="191" y="1524"/>
                    </a:cubicBezTo>
                    <a:cubicBezTo>
                      <a:pt x="95" y="1810"/>
                      <a:pt x="0" y="2191"/>
                      <a:pt x="0" y="2572"/>
                    </a:cubicBezTo>
                    <a:cubicBezTo>
                      <a:pt x="0" y="3239"/>
                      <a:pt x="476" y="3715"/>
                      <a:pt x="953" y="4096"/>
                    </a:cubicBezTo>
                    <a:cubicBezTo>
                      <a:pt x="1429" y="4382"/>
                      <a:pt x="2096" y="4572"/>
                      <a:pt x="2667" y="4572"/>
                    </a:cubicBezTo>
                    <a:cubicBezTo>
                      <a:pt x="3239" y="4572"/>
                      <a:pt x="3810" y="4572"/>
                      <a:pt x="4286" y="4286"/>
                    </a:cubicBezTo>
                    <a:cubicBezTo>
                      <a:pt x="4572" y="4096"/>
                      <a:pt x="4858" y="3810"/>
                      <a:pt x="5144" y="3429"/>
                    </a:cubicBezTo>
                    <a:cubicBezTo>
                      <a:pt x="5429" y="2953"/>
                      <a:pt x="5715" y="2286"/>
                      <a:pt x="5429" y="1810"/>
                    </a:cubicBezTo>
                    <a:cubicBezTo>
                      <a:pt x="5144" y="1429"/>
                      <a:pt x="4667" y="1238"/>
                      <a:pt x="4191" y="1238"/>
                    </a:cubicBezTo>
                    <a:cubicBezTo>
                      <a:pt x="4096" y="1238"/>
                      <a:pt x="3905" y="1238"/>
                      <a:pt x="3810" y="1143"/>
                    </a:cubicBezTo>
                    <a:cubicBezTo>
                      <a:pt x="3810" y="1143"/>
                      <a:pt x="3620" y="1048"/>
                      <a:pt x="3620" y="953"/>
                    </a:cubicBezTo>
                    <a:cubicBezTo>
                      <a:pt x="3239" y="476"/>
                      <a:pt x="2762" y="191"/>
                      <a:pt x="2191" y="95"/>
                    </a:cubicBezTo>
                  </a:path>
                </a:pathLst>
              </a:custGeom>
              <a:grpFill/>
              <a:ln w="9525" cap="flat">
                <a:noFill/>
                <a:prstDash val="solid"/>
                <a:miter/>
              </a:ln>
            </p:spPr>
            <p:txBody>
              <a:bodyPr rtlCol="0" anchor="ctr"/>
              <a:lstStyle/>
              <a:p>
                <a:endParaRPr lang="da-DK" dirty="0"/>
              </a:p>
            </p:txBody>
          </p:sp>
          <p:sp>
            <p:nvSpPr>
              <p:cNvPr id="27" name="Freeform: Shape 26">
                <a:extLst>
                  <a:ext uri="{FF2B5EF4-FFF2-40B4-BE49-F238E27FC236}">
                    <a16:creationId xmlns:a16="http://schemas.microsoft.com/office/drawing/2014/main" id="{55B0FC51-FB57-4362-B9EE-2FBC10F58129}"/>
                  </a:ext>
                </a:extLst>
              </p:cNvPr>
              <p:cNvSpPr/>
              <p:nvPr/>
            </p:nvSpPr>
            <p:spPr>
              <a:xfrm>
                <a:off x="5945028" y="3265359"/>
                <a:ext cx="4799" cy="5408"/>
              </a:xfrm>
              <a:custGeom>
                <a:avLst/>
                <a:gdLst>
                  <a:gd name="connsiteX0" fmla="*/ 191 w 4799"/>
                  <a:gd name="connsiteY0" fmla="*/ 2191 h 5408"/>
                  <a:gd name="connsiteX1" fmla="*/ 476 w 4799"/>
                  <a:gd name="connsiteY1" fmla="*/ 2667 h 5408"/>
                  <a:gd name="connsiteX2" fmla="*/ 1619 w 4799"/>
                  <a:gd name="connsiteY2" fmla="*/ 3905 h 5408"/>
                  <a:gd name="connsiteX3" fmla="*/ 2762 w 4799"/>
                  <a:gd name="connsiteY3" fmla="*/ 5334 h 5408"/>
                  <a:gd name="connsiteX4" fmla="*/ 4001 w 4799"/>
                  <a:gd name="connsiteY4" fmla="*/ 4953 h 5408"/>
                  <a:gd name="connsiteX5" fmla="*/ 4572 w 4799"/>
                  <a:gd name="connsiteY5" fmla="*/ 3715 h 5408"/>
                  <a:gd name="connsiteX6" fmla="*/ 4763 w 4799"/>
                  <a:gd name="connsiteY6" fmla="*/ 2286 h 5408"/>
                  <a:gd name="connsiteX7" fmla="*/ 4191 w 4799"/>
                  <a:gd name="connsiteY7" fmla="*/ 953 h 5408"/>
                  <a:gd name="connsiteX8" fmla="*/ 3810 w 4799"/>
                  <a:gd name="connsiteY8" fmla="*/ 667 h 5408"/>
                  <a:gd name="connsiteX9" fmla="*/ 1524 w 4799"/>
                  <a:gd name="connsiteY9" fmla="*/ 0 h 5408"/>
                  <a:gd name="connsiteX10" fmla="*/ 572 w 4799"/>
                  <a:gd name="connsiteY10" fmla="*/ 191 h 5408"/>
                  <a:gd name="connsiteX11" fmla="*/ 0 w 4799"/>
                  <a:gd name="connsiteY11" fmla="*/ 1524 h 5408"/>
                  <a:gd name="connsiteX12" fmla="*/ 0 w 4799"/>
                  <a:gd name="connsiteY12" fmla="*/ 2191 h 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99" h="5408">
                    <a:moveTo>
                      <a:pt x="191" y="2191"/>
                    </a:moveTo>
                    <a:cubicBezTo>
                      <a:pt x="191" y="2191"/>
                      <a:pt x="381" y="2477"/>
                      <a:pt x="476" y="2667"/>
                    </a:cubicBezTo>
                    <a:cubicBezTo>
                      <a:pt x="857" y="3048"/>
                      <a:pt x="1334" y="3429"/>
                      <a:pt x="1619" y="3905"/>
                    </a:cubicBezTo>
                    <a:cubicBezTo>
                      <a:pt x="2000" y="4477"/>
                      <a:pt x="2191" y="5144"/>
                      <a:pt x="2762" y="5334"/>
                    </a:cubicBezTo>
                    <a:cubicBezTo>
                      <a:pt x="3239" y="5524"/>
                      <a:pt x="3715" y="5334"/>
                      <a:pt x="4001" y="4953"/>
                    </a:cubicBezTo>
                    <a:cubicBezTo>
                      <a:pt x="4286" y="4572"/>
                      <a:pt x="4477" y="4191"/>
                      <a:pt x="4572" y="3715"/>
                    </a:cubicBezTo>
                    <a:cubicBezTo>
                      <a:pt x="4763" y="3239"/>
                      <a:pt x="4858" y="2762"/>
                      <a:pt x="4763" y="2286"/>
                    </a:cubicBezTo>
                    <a:cubicBezTo>
                      <a:pt x="4763" y="1810"/>
                      <a:pt x="4572" y="1333"/>
                      <a:pt x="4191" y="953"/>
                    </a:cubicBezTo>
                    <a:cubicBezTo>
                      <a:pt x="4096" y="953"/>
                      <a:pt x="3905" y="762"/>
                      <a:pt x="3810" y="667"/>
                    </a:cubicBezTo>
                    <a:cubicBezTo>
                      <a:pt x="3143" y="286"/>
                      <a:pt x="2381" y="95"/>
                      <a:pt x="1524" y="0"/>
                    </a:cubicBezTo>
                    <a:cubicBezTo>
                      <a:pt x="1238" y="0"/>
                      <a:pt x="857" y="0"/>
                      <a:pt x="572" y="191"/>
                    </a:cubicBezTo>
                    <a:cubicBezTo>
                      <a:pt x="95" y="476"/>
                      <a:pt x="0" y="1048"/>
                      <a:pt x="0" y="1524"/>
                    </a:cubicBezTo>
                    <a:cubicBezTo>
                      <a:pt x="0" y="1715"/>
                      <a:pt x="0" y="1905"/>
                      <a:pt x="0" y="2191"/>
                    </a:cubicBezTo>
                  </a:path>
                </a:pathLst>
              </a:custGeom>
              <a:grpFill/>
              <a:ln w="9525" cap="flat">
                <a:noFill/>
                <a:prstDash val="solid"/>
                <a:miter/>
              </a:ln>
            </p:spPr>
            <p:txBody>
              <a:bodyPr rtlCol="0" anchor="ctr"/>
              <a:lstStyle/>
              <a:p>
                <a:endParaRPr lang="da-DK" dirty="0"/>
              </a:p>
            </p:txBody>
          </p:sp>
          <p:sp>
            <p:nvSpPr>
              <p:cNvPr id="28" name="Freeform: Shape 27">
                <a:extLst>
                  <a:ext uri="{FF2B5EF4-FFF2-40B4-BE49-F238E27FC236}">
                    <a16:creationId xmlns:a16="http://schemas.microsoft.com/office/drawing/2014/main" id="{61819421-5F46-4B87-A784-B59D2A7FFE5B}"/>
                  </a:ext>
                </a:extLst>
              </p:cNvPr>
              <p:cNvSpPr/>
              <p:nvPr/>
            </p:nvSpPr>
            <p:spPr>
              <a:xfrm>
                <a:off x="5933490" y="3277579"/>
                <a:ext cx="10641" cy="6544"/>
              </a:xfrm>
              <a:custGeom>
                <a:avLst/>
                <a:gdLst>
                  <a:gd name="connsiteX0" fmla="*/ 9538 w 10641"/>
                  <a:gd name="connsiteY0" fmla="*/ 2639 h 6544"/>
                  <a:gd name="connsiteX1" fmla="*/ 9823 w 10641"/>
                  <a:gd name="connsiteY1" fmla="*/ 2734 h 6544"/>
                  <a:gd name="connsiteX2" fmla="*/ 10490 w 10641"/>
                  <a:gd name="connsiteY2" fmla="*/ 2068 h 6544"/>
                  <a:gd name="connsiteX3" fmla="*/ 10490 w 10641"/>
                  <a:gd name="connsiteY3" fmla="*/ 544 h 6544"/>
                  <a:gd name="connsiteX4" fmla="*/ 8490 w 10641"/>
                  <a:gd name="connsiteY4" fmla="*/ 67 h 6544"/>
                  <a:gd name="connsiteX5" fmla="*/ 3442 w 10641"/>
                  <a:gd name="connsiteY5" fmla="*/ 163 h 6544"/>
                  <a:gd name="connsiteX6" fmla="*/ 489 w 10641"/>
                  <a:gd name="connsiteY6" fmla="*/ 734 h 6544"/>
                  <a:gd name="connsiteX7" fmla="*/ 298 w 10641"/>
                  <a:gd name="connsiteY7" fmla="*/ 3306 h 6544"/>
                  <a:gd name="connsiteX8" fmla="*/ 2203 w 10641"/>
                  <a:gd name="connsiteY8" fmla="*/ 5306 h 6544"/>
                  <a:gd name="connsiteX9" fmla="*/ 3346 w 10641"/>
                  <a:gd name="connsiteY9" fmla="*/ 6163 h 6544"/>
                  <a:gd name="connsiteX10" fmla="*/ 3918 w 10641"/>
                  <a:gd name="connsiteY10" fmla="*/ 6544 h 6544"/>
                  <a:gd name="connsiteX11" fmla="*/ 4775 w 10641"/>
                  <a:gd name="connsiteY11" fmla="*/ 6354 h 6544"/>
                  <a:gd name="connsiteX12" fmla="*/ 8109 w 10641"/>
                  <a:gd name="connsiteY12" fmla="*/ 3496 h 6544"/>
                  <a:gd name="connsiteX13" fmla="*/ 9538 w 10641"/>
                  <a:gd name="connsiteY13" fmla="*/ 2734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6544">
                    <a:moveTo>
                      <a:pt x="9538" y="2639"/>
                    </a:moveTo>
                    <a:cubicBezTo>
                      <a:pt x="9538" y="2639"/>
                      <a:pt x="9728" y="2734"/>
                      <a:pt x="9823" y="2734"/>
                    </a:cubicBezTo>
                    <a:cubicBezTo>
                      <a:pt x="10204" y="2734"/>
                      <a:pt x="10395" y="2353"/>
                      <a:pt x="10490" y="2068"/>
                    </a:cubicBezTo>
                    <a:cubicBezTo>
                      <a:pt x="10585" y="1591"/>
                      <a:pt x="10776" y="1020"/>
                      <a:pt x="10490" y="544"/>
                    </a:cubicBezTo>
                    <a:cubicBezTo>
                      <a:pt x="10109" y="-123"/>
                      <a:pt x="9157" y="-28"/>
                      <a:pt x="8490" y="67"/>
                    </a:cubicBezTo>
                    <a:cubicBezTo>
                      <a:pt x="6871" y="353"/>
                      <a:pt x="5156" y="353"/>
                      <a:pt x="3442" y="163"/>
                    </a:cubicBezTo>
                    <a:cubicBezTo>
                      <a:pt x="2394" y="163"/>
                      <a:pt x="1251" y="-28"/>
                      <a:pt x="489" y="734"/>
                    </a:cubicBezTo>
                    <a:cubicBezTo>
                      <a:pt x="-178" y="1401"/>
                      <a:pt x="-83" y="2449"/>
                      <a:pt x="298" y="3306"/>
                    </a:cubicBezTo>
                    <a:cubicBezTo>
                      <a:pt x="775" y="4068"/>
                      <a:pt x="1441" y="4735"/>
                      <a:pt x="2203" y="5306"/>
                    </a:cubicBezTo>
                    <a:cubicBezTo>
                      <a:pt x="2584" y="5592"/>
                      <a:pt x="2965" y="5878"/>
                      <a:pt x="3346" y="6163"/>
                    </a:cubicBezTo>
                    <a:cubicBezTo>
                      <a:pt x="3537" y="6259"/>
                      <a:pt x="3727" y="6449"/>
                      <a:pt x="3918" y="6544"/>
                    </a:cubicBezTo>
                    <a:cubicBezTo>
                      <a:pt x="4204" y="6544"/>
                      <a:pt x="4489" y="6544"/>
                      <a:pt x="4775" y="6354"/>
                    </a:cubicBezTo>
                    <a:cubicBezTo>
                      <a:pt x="6109" y="5687"/>
                      <a:pt x="7156" y="4639"/>
                      <a:pt x="8109" y="3496"/>
                    </a:cubicBezTo>
                    <a:cubicBezTo>
                      <a:pt x="8490" y="3020"/>
                      <a:pt x="8966" y="2544"/>
                      <a:pt x="9538" y="2734"/>
                    </a:cubicBezTo>
                  </a:path>
                </a:pathLst>
              </a:custGeom>
              <a:grpFill/>
              <a:ln w="9525" cap="flat">
                <a:noFill/>
                <a:prstDash val="solid"/>
                <a:miter/>
              </a:ln>
            </p:spPr>
            <p:txBody>
              <a:bodyPr rtlCol="0" anchor="ctr"/>
              <a:lstStyle/>
              <a:p>
                <a:endParaRPr lang="da-DK" dirty="0"/>
              </a:p>
            </p:txBody>
          </p:sp>
          <p:sp>
            <p:nvSpPr>
              <p:cNvPr id="29" name="Freeform: Shape 28">
                <a:extLst>
                  <a:ext uri="{FF2B5EF4-FFF2-40B4-BE49-F238E27FC236}">
                    <a16:creationId xmlns:a16="http://schemas.microsoft.com/office/drawing/2014/main" id="{3341BF32-3FA0-41DF-9EDA-736A3B9BFB8B}"/>
                  </a:ext>
                </a:extLst>
              </p:cNvPr>
              <p:cNvSpPr/>
              <p:nvPr/>
            </p:nvSpPr>
            <p:spPr>
              <a:xfrm>
                <a:off x="5880821" y="3250024"/>
                <a:ext cx="48396" cy="61055"/>
              </a:xfrm>
              <a:custGeom>
                <a:avLst/>
                <a:gdLst>
                  <a:gd name="connsiteX0" fmla="*/ 47444 w 48396"/>
                  <a:gd name="connsiteY0" fmla="*/ 0 h 61055"/>
                  <a:gd name="connsiteX1" fmla="*/ 45348 w 48396"/>
                  <a:gd name="connsiteY1" fmla="*/ 4382 h 61055"/>
                  <a:gd name="connsiteX2" fmla="*/ 40109 w 48396"/>
                  <a:gd name="connsiteY2" fmla="*/ 7430 h 61055"/>
                  <a:gd name="connsiteX3" fmla="*/ 37061 w 48396"/>
                  <a:gd name="connsiteY3" fmla="*/ 12192 h 61055"/>
                  <a:gd name="connsiteX4" fmla="*/ 32108 w 48396"/>
                  <a:gd name="connsiteY4" fmla="*/ 14669 h 61055"/>
                  <a:gd name="connsiteX5" fmla="*/ 18678 w 48396"/>
                  <a:gd name="connsiteY5" fmla="*/ 16383 h 61055"/>
                  <a:gd name="connsiteX6" fmla="*/ 15440 w 48396"/>
                  <a:gd name="connsiteY6" fmla="*/ 18669 h 61055"/>
                  <a:gd name="connsiteX7" fmla="*/ 16487 w 48396"/>
                  <a:gd name="connsiteY7" fmla="*/ 23622 h 61055"/>
                  <a:gd name="connsiteX8" fmla="*/ 14487 w 48396"/>
                  <a:gd name="connsiteY8" fmla="*/ 26480 h 61055"/>
                  <a:gd name="connsiteX9" fmla="*/ 14297 w 48396"/>
                  <a:gd name="connsiteY9" fmla="*/ 29528 h 61055"/>
                  <a:gd name="connsiteX10" fmla="*/ 15821 w 48396"/>
                  <a:gd name="connsiteY10" fmla="*/ 30099 h 61055"/>
                  <a:gd name="connsiteX11" fmla="*/ 16487 w 48396"/>
                  <a:gd name="connsiteY11" fmla="*/ 33623 h 61055"/>
                  <a:gd name="connsiteX12" fmla="*/ 13249 w 48396"/>
                  <a:gd name="connsiteY12" fmla="*/ 35814 h 61055"/>
                  <a:gd name="connsiteX13" fmla="*/ 6581 w 48396"/>
                  <a:gd name="connsiteY13" fmla="*/ 37529 h 61055"/>
                  <a:gd name="connsiteX14" fmla="*/ 5153 w 48396"/>
                  <a:gd name="connsiteY14" fmla="*/ 38100 h 61055"/>
                  <a:gd name="connsiteX15" fmla="*/ 4962 w 48396"/>
                  <a:gd name="connsiteY15" fmla="*/ 39434 h 61055"/>
                  <a:gd name="connsiteX16" fmla="*/ 1343 w 48396"/>
                  <a:gd name="connsiteY16" fmla="*/ 45434 h 61055"/>
                  <a:gd name="connsiteX17" fmla="*/ 9 w 48396"/>
                  <a:gd name="connsiteY17" fmla="*/ 47720 h 61055"/>
                  <a:gd name="connsiteX18" fmla="*/ 1438 w 48396"/>
                  <a:gd name="connsiteY18" fmla="*/ 49435 h 61055"/>
                  <a:gd name="connsiteX19" fmla="*/ 2200 w 48396"/>
                  <a:gd name="connsiteY19" fmla="*/ 49054 h 61055"/>
                  <a:gd name="connsiteX20" fmla="*/ 8582 w 48396"/>
                  <a:gd name="connsiteY20" fmla="*/ 49911 h 61055"/>
                  <a:gd name="connsiteX21" fmla="*/ 13820 w 48396"/>
                  <a:gd name="connsiteY21" fmla="*/ 60198 h 61055"/>
                  <a:gd name="connsiteX22" fmla="*/ 15249 w 48396"/>
                  <a:gd name="connsiteY22" fmla="*/ 61055 h 61055"/>
                  <a:gd name="connsiteX23" fmla="*/ 16583 w 48396"/>
                  <a:gd name="connsiteY23" fmla="*/ 60960 h 61055"/>
                  <a:gd name="connsiteX24" fmla="*/ 26489 w 48396"/>
                  <a:gd name="connsiteY24" fmla="*/ 60674 h 61055"/>
                  <a:gd name="connsiteX25" fmla="*/ 28775 w 48396"/>
                  <a:gd name="connsiteY25" fmla="*/ 57817 h 61055"/>
                  <a:gd name="connsiteX26" fmla="*/ 30203 w 48396"/>
                  <a:gd name="connsiteY26" fmla="*/ 54102 h 61055"/>
                  <a:gd name="connsiteX27" fmla="*/ 32394 w 48396"/>
                  <a:gd name="connsiteY27" fmla="*/ 50864 h 61055"/>
                  <a:gd name="connsiteX28" fmla="*/ 42300 w 48396"/>
                  <a:gd name="connsiteY28" fmla="*/ 36957 h 61055"/>
                  <a:gd name="connsiteX29" fmla="*/ 42776 w 48396"/>
                  <a:gd name="connsiteY29" fmla="*/ 35909 h 61055"/>
                  <a:gd name="connsiteX30" fmla="*/ 41538 w 48396"/>
                  <a:gd name="connsiteY30" fmla="*/ 33433 h 61055"/>
                  <a:gd name="connsiteX31" fmla="*/ 39443 w 48396"/>
                  <a:gd name="connsiteY31" fmla="*/ 19050 h 61055"/>
                  <a:gd name="connsiteX32" fmla="*/ 40967 w 48396"/>
                  <a:gd name="connsiteY32" fmla="*/ 17907 h 61055"/>
                  <a:gd name="connsiteX33" fmla="*/ 41633 w 48396"/>
                  <a:gd name="connsiteY33" fmla="*/ 18479 h 61055"/>
                  <a:gd name="connsiteX34" fmla="*/ 43538 w 48396"/>
                  <a:gd name="connsiteY34" fmla="*/ 20765 h 61055"/>
                  <a:gd name="connsiteX35" fmla="*/ 44015 w 48396"/>
                  <a:gd name="connsiteY35" fmla="*/ 21050 h 61055"/>
                  <a:gd name="connsiteX36" fmla="*/ 44586 w 48396"/>
                  <a:gd name="connsiteY36" fmla="*/ 20669 h 61055"/>
                  <a:gd name="connsiteX37" fmla="*/ 46682 w 48396"/>
                  <a:gd name="connsiteY37" fmla="*/ 10382 h 61055"/>
                  <a:gd name="connsiteX38" fmla="*/ 48110 w 48396"/>
                  <a:gd name="connsiteY38" fmla="*/ 2572 h 61055"/>
                  <a:gd name="connsiteX39" fmla="*/ 48396 w 48396"/>
                  <a:gd name="connsiteY39" fmla="*/ 1048 h 61055"/>
                  <a:gd name="connsiteX40" fmla="*/ 47158 w 48396"/>
                  <a:gd name="connsiteY40" fmla="*/ 0 h 6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396" h="61055">
                    <a:moveTo>
                      <a:pt x="47444" y="0"/>
                    </a:moveTo>
                    <a:cubicBezTo>
                      <a:pt x="46110" y="953"/>
                      <a:pt x="46301" y="3048"/>
                      <a:pt x="45348" y="4382"/>
                    </a:cubicBezTo>
                    <a:cubicBezTo>
                      <a:pt x="44205" y="6096"/>
                      <a:pt x="41729" y="6096"/>
                      <a:pt x="40109" y="7430"/>
                    </a:cubicBezTo>
                    <a:cubicBezTo>
                      <a:pt x="38681" y="8668"/>
                      <a:pt x="38300" y="10763"/>
                      <a:pt x="37061" y="12192"/>
                    </a:cubicBezTo>
                    <a:cubicBezTo>
                      <a:pt x="35823" y="13621"/>
                      <a:pt x="33918" y="14288"/>
                      <a:pt x="32108" y="14669"/>
                    </a:cubicBezTo>
                    <a:cubicBezTo>
                      <a:pt x="27727" y="15621"/>
                      <a:pt x="23060" y="15526"/>
                      <a:pt x="18678" y="16383"/>
                    </a:cubicBezTo>
                    <a:cubicBezTo>
                      <a:pt x="17345" y="16669"/>
                      <a:pt x="15725" y="17240"/>
                      <a:pt x="15440" y="18669"/>
                    </a:cubicBezTo>
                    <a:cubicBezTo>
                      <a:pt x="15059" y="20288"/>
                      <a:pt x="16773" y="21908"/>
                      <a:pt x="16487" y="23622"/>
                    </a:cubicBezTo>
                    <a:cubicBezTo>
                      <a:pt x="16297" y="24765"/>
                      <a:pt x="15249" y="25527"/>
                      <a:pt x="14487" y="26480"/>
                    </a:cubicBezTo>
                    <a:cubicBezTo>
                      <a:pt x="13725" y="27337"/>
                      <a:pt x="13344" y="28861"/>
                      <a:pt x="14297" y="29528"/>
                    </a:cubicBezTo>
                    <a:cubicBezTo>
                      <a:pt x="14773" y="29813"/>
                      <a:pt x="15344" y="29813"/>
                      <a:pt x="15821" y="30099"/>
                    </a:cubicBezTo>
                    <a:cubicBezTo>
                      <a:pt x="17059" y="30671"/>
                      <a:pt x="17249" y="32480"/>
                      <a:pt x="16487" y="33623"/>
                    </a:cubicBezTo>
                    <a:cubicBezTo>
                      <a:pt x="15725" y="34766"/>
                      <a:pt x="14487" y="35338"/>
                      <a:pt x="13249" y="35814"/>
                    </a:cubicBezTo>
                    <a:cubicBezTo>
                      <a:pt x="11058" y="36576"/>
                      <a:pt x="8867" y="37243"/>
                      <a:pt x="6581" y="37529"/>
                    </a:cubicBezTo>
                    <a:cubicBezTo>
                      <a:pt x="6105" y="37529"/>
                      <a:pt x="5438" y="37719"/>
                      <a:pt x="5153" y="38100"/>
                    </a:cubicBezTo>
                    <a:cubicBezTo>
                      <a:pt x="4867" y="38481"/>
                      <a:pt x="4962" y="38957"/>
                      <a:pt x="4962" y="39434"/>
                    </a:cubicBezTo>
                    <a:cubicBezTo>
                      <a:pt x="4962" y="41815"/>
                      <a:pt x="3057" y="43625"/>
                      <a:pt x="1343" y="45434"/>
                    </a:cubicBezTo>
                    <a:cubicBezTo>
                      <a:pt x="771" y="46101"/>
                      <a:pt x="104" y="46768"/>
                      <a:pt x="9" y="47720"/>
                    </a:cubicBezTo>
                    <a:cubicBezTo>
                      <a:pt x="-86" y="48578"/>
                      <a:pt x="581" y="49625"/>
                      <a:pt x="1438" y="49435"/>
                    </a:cubicBezTo>
                    <a:cubicBezTo>
                      <a:pt x="1724" y="49435"/>
                      <a:pt x="2009" y="49244"/>
                      <a:pt x="2200" y="49054"/>
                    </a:cubicBezTo>
                    <a:cubicBezTo>
                      <a:pt x="4200" y="48006"/>
                      <a:pt x="6867" y="48292"/>
                      <a:pt x="8582" y="49911"/>
                    </a:cubicBezTo>
                    <a:cubicBezTo>
                      <a:pt x="11439" y="52578"/>
                      <a:pt x="11153" y="57436"/>
                      <a:pt x="13820" y="60198"/>
                    </a:cubicBezTo>
                    <a:cubicBezTo>
                      <a:pt x="14201" y="60579"/>
                      <a:pt x="14678" y="60960"/>
                      <a:pt x="15249" y="61055"/>
                    </a:cubicBezTo>
                    <a:cubicBezTo>
                      <a:pt x="15725" y="61055"/>
                      <a:pt x="16106" y="61055"/>
                      <a:pt x="16583" y="60960"/>
                    </a:cubicBezTo>
                    <a:cubicBezTo>
                      <a:pt x="19821" y="60293"/>
                      <a:pt x="23155" y="60484"/>
                      <a:pt x="26489" y="60674"/>
                    </a:cubicBezTo>
                    <a:cubicBezTo>
                      <a:pt x="27822" y="60674"/>
                      <a:pt x="28298" y="59055"/>
                      <a:pt x="28775" y="57817"/>
                    </a:cubicBezTo>
                    <a:cubicBezTo>
                      <a:pt x="29346" y="56579"/>
                      <a:pt x="29632" y="55340"/>
                      <a:pt x="30203" y="54102"/>
                    </a:cubicBezTo>
                    <a:cubicBezTo>
                      <a:pt x="30775" y="52959"/>
                      <a:pt x="31632" y="51911"/>
                      <a:pt x="32394" y="50864"/>
                    </a:cubicBezTo>
                    <a:cubicBezTo>
                      <a:pt x="35823" y="46387"/>
                      <a:pt x="39157" y="41720"/>
                      <a:pt x="42300" y="36957"/>
                    </a:cubicBezTo>
                    <a:cubicBezTo>
                      <a:pt x="42491" y="36671"/>
                      <a:pt x="42776" y="36290"/>
                      <a:pt x="42776" y="35909"/>
                    </a:cubicBezTo>
                    <a:cubicBezTo>
                      <a:pt x="42967" y="34957"/>
                      <a:pt x="42205" y="34195"/>
                      <a:pt x="41538" y="33433"/>
                    </a:cubicBezTo>
                    <a:cubicBezTo>
                      <a:pt x="38109" y="29623"/>
                      <a:pt x="37252" y="23622"/>
                      <a:pt x="39443" y="19050"/>
                    </a:cubicBezTo>
                    <a:cubicBezTo>
                      <a:pt x="39728" y="18383"/>
                      <a:pt x="40300" y="17717"/>
                      <a:pt x="40967" y="17907"/>
                    </a:cubicBezTo>
                    <a:cubicBezTo>
                      <a:pt x="41252" y="17907"/>
                      <a:pt x="41443" y="18193"/>
                      <a:pt x="41633" y="18479"/>
                    </a:cubicBezTo>
                    <a:cubicBezTo>
                      <a:pt x="42205" y="19241"/>
                      <a:pt x="42872" y="20003"/>
                      <a:pt x="43538" y="20765"/>
                    </a:cubicBezTo>
                    <a:cubicBezTo>
                      <a:pt x="43634" y="20860"/>
                      <a:pt x="43824" y="21050"/>
                      <a:pt x="44015" y="21050"/>
                    </a:cubicBezTo>
                    <a:cubicBezTo>
                      <a:pt x="44205" y="21050"/>
                      <a:pt x="44396" y="20860"/>
                      <a:pt x="44586" y="20669"/>
                    </a:cubicBezTo>
                    <a:cubicBezTo>
                      <a:pt x="46491" y="17717"/>
                      <a:pt x="46396" y="13907"/>
                      <a:pt x="46682" y="10382"/>
                    </a:cubicBezTo>
                    <a:cubicBezTo>
                      <a:pt x="46872" y="7715"/>
                      <a:pt x="47348" y="5144"/>
                      <a:pt x="48110" y="2572"/>
                    </a:cubicBezTo>
                    <a:cubicBezTo>
                      <a:pt x="48301" y="2096"/>
                      <a:pt x="48396" y="1524"/>
                      <a:pt x="48396" y="1048"/>
                    </a:cubicBezTo>
                    <a:cubicBezTo>
                      <a:pt x="48396" y="572"/>
                      <a:pt x="47634" y="191"/>
                      <a:pt x="47158" y="0"/>
                    </a:cubicBezTo>
                  </a:path>
                </a:pathLst>
              </a:custGeom>
              <a:grpFill/>
              <a:ln w="9525" cap="flat">
                <a:noFill/>
                <a:prstDash val="solid"/>
                <a:miter/>
              </a:ln>
            </p:spPr>
            <p:txBody>
              <a:bodyPr rtlCol="0" anchor="ctr"/>
              <a:lstStyle/>
              <a:p>
                <a:endParaRPr lang="da-DK" dirty="0"/>
              </a:p>
            </p:txBody>
          </p:sp>
          <p:sp>
            <p:nvSpPr>
              <p:cNvPr id="30" name="Freeform: Shape 29">
                <a:extLst>
                  <a:ext uri="{FF2B5EF4-FFF2-40B4-BE49-F238E27FC236}">
                    <a16:creationId xmlns:a16="http://schemas.microsoft.com/office/drawing/2014/main" id="{B74E2613-E987-4EC0-AEFB-A5CC1B2CD8C7}"/>
                  </a:ext>
                </a:extLst>
              </p:cNvPr>
              <p:cNvSpPr/>
              <p:nvPr/>
            </p:nvSpPr>
            <p:spPr>
              <a:xfrm>
                <a:off x="5886816" y="3301840"/>
                <a:ext cx="3062" cy="4110"/>
              </a:xfrm>
              <a:custGeom>
                <a:avLst/>
                <a:gdLst>
                  <a:gd name="connsiteX0" fmla="*/ 300 w 3062"/>
                  <a:gd name="connsiteY0" fmla="*/ 1143 h 4110"/>
                  <a:gd name="connsiteX1" fmla="*/ 967 w 3062"/>
                  <a:gd name="connsiteY1" fmla="*/ 191 h 4110"/>
                  <a:gd name="connsiteX2" fmla="*/ 1158 w 3062"/>
                  <a:gd name="connsiteY2" fmla="*/ 0 h 4110"/>
                  <a:gd name="connsiteX3" fmla="*/ 1539 w 3062"/>
                  <a:gd name="connsiteY3" fmla="*/ 0 h 4110"/>
                  <a:gd name="connsiteX4" fmla="*/ 2777 w 3062"/>
                  <a:gd name="connsiteY4" fmla="*/ 1238 h 4110"/>
                  <a:gd name="connsiteX5" fmla="*/ 3063 w 3062"/>
                  <a:gd name="connsiteY5" fmla="*/ 2000 h 4110"/>
                  <a:gd name="connsiteX6" fmla="*/ 2682 w 3062"/>
                  <a:gd name="connsiteY6" fmla="*/ 3429 h 4110"/>
                  <a:gd name="connsiteX7" fmla="*/ 2205 w 3062"/>
                  <a:gd name="connsiteY7" fmla="*/ 4001 h 4110"/>
                  <a:gd name="connsiteX8" fmla="*/ 1443 w 3062"/>
                  <a:gd name="connsiteY8" fmla="*/ 4001 h 4110"/>
                  <a:gd name="connsiteX9" fmla="*/ 777 w 3062"/>
                  <a:gd name="connsiteY9" fmla="*/ 3524 h 4110"/>
                  <a:gd name="connsiteX10" fmla="*/ 110 w 3062"/>
                  <a:gd name="connsiteY10" fmla="*/ 2667 h 4110"/>
                  <a:gd name="connsiteX11" fmla="*/ 110 w 3062"/>
                  <a:gd name="connsiteY11" fmla="*/ 1619 h 4110"/>
                  <a:gd name="connsiteX12" fmla="*/ 300 w 3062"/>
                  <a:gd name="connsiteY12" fmla="*/ 1238 h 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62" h="4110">
                    <a:moveTo>
                      <a:pt x="300" y="1143"/>
                    </a:moveTo>
                    <a:cubicBezTo>
                      <a:pt x="300" y="1143"/>
                      <a:pt x="777" y="476"/>
                      <a:pt x="967" y="191"/>
                    </a:cubicBezTo>
                    <a:cubicBezTo>
                      <a:pt x="967" y="191"/>
                      <a:pt x="1062" y="95"/>
                      <a:pt x="1158" y="0"/>
                    </a:cubicBezTo>
                    <a:cubicBezTo>
                      <a:pt x="1253" y="0"/>
                      <a:pt x="1348" y="0"/>
                      <a:pt x="1539" y="0"/>
                    </a:cubicBezTo>
                    <a:cubicBezTo>
                      <a:pt x="2110" y="191"/>
                      <a:pt x="2491" y="667"/>
                      <a:pt x="2777" y="1238"/>
                    </a:cubicBezTo>
                    <a:cubicBezTo>
                      <a:pt x="2872" y="1524"/>
                      <a:pt x="3063" y="1715"/>
                      <a:pt x="3063" y="2000"/>
                    </a:cubicBezTo>
                    <a:cubicBezTo>
                      <a:pt x="3063" y="2477"/>
                      <a:pt x="2872" y="2953"/>
                      <a:pt x="2682" y="3429"/>
                    </a:cubicBezTo>
                    <a:cubicBezTo>
                      <a:pt x="2586" y="3620"/>
                      <a:pt x="2491" y="3810"/>
                      <a:pt x="2205" y="4001"/>
                    </a:cubicBezTo>
                    <a:cubicBezTo>
                      <a:pt x="2015" y="4191"/>
                      <a:pt x="1634" y="4096"/>
                      <a:pt x="1443" y="4001"/>
                    </a:cubicBezTo>
                    <a:cubicBezTo>
                      <a:pt x="1158" y="3905"/>
                      <a:pt x="967" y="3715"/>
                      <a:pt x="777" y="3524"/>
                    </a:cubicBezTo>
                    <a:cubicBezTo>
                      <a:pt x="491" y="3239"/>
                      <a:pt x="300" y="2953"/>
                      <a:pt x="110" y="2667"/>
                    </a:cubicBezTo>
                    <a:cubicBezTo>
                      <a:pt x="15" y="2286"/>
                      <a:pt x="-81" y="1905"/>
                      <a:pt x="110" y="1619"/>
                    </a:cubicBezTo>
                    <a:cubicBezTo>
                      <a:pt x="110" y="1524"/>
                      <a:pt x="205" y="1334"/>
                      <a:pt x="300" y="1238"/>
                    </a:cubicBezTo>
                  </a:path>
                </a:pathLst>
              </a:custGeom>
              <a:grpFill/>
              <a:ln w="9525" cap="flat">
                <a:noFill/>
                <a:prstDash val="solid"/>
                <a:miter/>
              </a:ln>
            </p:spPr>
            <p:txBody>
              <a:bodyPr rtlCol="0" anchor="ctr"/>
              <a:lstStyle/>
              <a:p>
                <a:endParaRPr lang="da-DK" dirty="0"/>
              </a:p>
            </p:txBody>
          </p:sp>
          <p:sp>
            <p:nvSpPr>
              <p:cNvPr id="31" name="Freeform: Shape 30">
                <a:extLst>
                  <a:ext uri="{FF2B5EF4-FFF2-40B4-BE49-F238E27FC236}">
                    <a16:creationId xmlns:a16="http://schemas.microsoft.com/office/drawing/2014/main" id="{9E2CC4BF-DD2C-47F7-8CD3-105F7A67F90D}"/>
                  </a:ext>
                </a:extLst>
              </p:cNvPr>
              <p:cNvSpPr/>
              <p:nvPr/>
            </p:nvSpPr>
            <p:spPr>
              <a:xfrm>
                <a:off x="5891307" y="3312976"/>
                <a:ext cx="4013" cy="6762"/>
              </a:xfrm>
              <a:custGeom>
                <a:avLst/>
                <a:gdLst>
                  <a:gd name="connsiteX0" fmla="*/ 476 w 4013"/>
                  <a:gd name="connsiteY0" fmla="*/ 6105 h 6762"/>
                  <a:gd name="connsiteX1" fmla="*/ 1143 w 4013"/>
                  <a:gd name="connsiteY1" fmla="*/ 6581 h 6762"/>
                  <a:gd name="connsiteX2" fmla="*/ 3619 w 4013"/>
                  <a:gd name="connsiteY2" fmla="*/ 6200 h 6762"/>
                  <a:gd name="connsiteX3" fmla="*/ 3905 w 4013"/>
                  <a:gd name="connsiteY3" fmla="*/ 3819 h 6762"/>
                  <a:gd name="connsiteX4" fmla="*/ 3619 w 4013"/>
                  <a:gd name="connsiteY4" fmla="*/ 2295 h 6762"/>
                  <a:gd name="connsiteX5" fmla="*/ 2572 w 4013"/>
                  <a:gd name="connsiteY5" fmla="*/ 199 h 6762"/>
                  <a:gd name="connsiteX6" fmla="*/ 1429 w 4013"/>
                  <a:gd name="connsiteY6" fmla="*/ 104 h 6762"/>
                  <a:gd name="connsiteX7" fmla="*/ 286 w 4013"/>
                  <a:gd name="connsiteY7" fmla="*/ 1247 h 6762"/>
                  <a:gd name="connsiteX8" fmla="*/ 0 w 4013"/>
                  <a:gd name="connsiteY8" fmla="*/ 2866 h 6762"/>
                  <a:gd name="connsiteX9" fmla="*/ 190 w 4013"/>
                  <a:gd name="connsiteY9" fmla="*/ 4866 h 6762"/>
                  <a:gd name="connsiteX10" fmla="*/ 476 w 4013"/>
                  <a:gd name="connsiteY10" fmla="*/ 5724 h 6762"/>
                  <a:gd name="connsiteX11" fmla="*/ 476 w 4013"/>
                  <a:gd name="connsiteY11" fmla="*/ 6200 h 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3" h="6762">
                    <a:moveTo>
                      <a:pt x="476" y="6105"/>
                    </a:moveTo>
                    <a:cubicBezTo>
                      <a:pt x="476" y="6105"/>
                      <a:pt x="857" y="6486"/>
                      <a:pt x="1143" y="6581"/>
                    </a:cubicBezTo>
                    <a:cubicBezTo>
                      <a:pt x="2000" y="6867"/>
                      <a:pt x="3048" y="6867"/>
                      <a:pt x="3619" y="6200"/>
                    </a:cubicBezTo>
                    <a:cubicBezTo>
                      <a:pt x="4191" y="5533"/>
                      <a:pt x="4000" y="4581"/>
                      <a:pt x="3905" y="3819"/>
                    </a:cubicBezTo>
                    <a:cubicBezTo>
                      <a:pt x="3810" y="3247"/>
                      <a:pt x="3715" y="2771"/>
                      <a:pt x="3619" y="2295"/>
                    </a:cubicBezTo>
                    <a:cubicBezTo>
                      <a:pt x="3429" y="1533"/>
                      <a:pt x="3238" y="675"/>
                      <a:pt x="2572" y="199"/>
                    </a:cubicBezTo>
                    <a:cubicBezTo>
                      <a:pt x="2191" y="9"/>
                      <a:pt x="1810" y="-87"/>
                      <a:pt x="1429" y="104"/>
                    </a:cubicBezTo>
                    <a:cubicBezTo>
                      <a:pt x="857" y="294"/>
                      <a:pt x="476" y="771"/>
                      <a:pt x="286" y="1247"/>
                    </a:cubicBezTo>
                    <a:cubicBezTo>
                      <a:pt x="95" y="1723"/>
                      <a:pt x="0" y="2295"/>
                      <a:pt x="0" y="2866"/>
                    </a:cubicBezTo>
                    <a:cubicBezTo>
                      <a:pt x="0" y="3533"/>
                      <a:pt x="0" y="4295"/>
                      <a:pt x="190" y="4866"/>
                    </a:cubicBezTo>
                    <a:cubicBezTo>
                      <a:pt x="286" y="5152"/>
                      <a:pt x="476" y="5438"/>
                      <a:pt x="476" y="5724"/>
                    </a:cubicBezTo>
                    <a:cubicBezTo>
                      <a:pt x="476" y="5914"/>
                      <a:pt x="476" y="6105"/>
                      <a:pt x="476" y="6200"/>
                    </a:cubicBezTo>
                  </a:path>
                </a:pathLst>
              </a:custGeom>
              <a:grpFill/>
              <a:ln w="9525" cap="flat">
                <a:noFill/>
                <a:prstDash val="solid"/>
                <a:miter/>
              </a:ln>
            </p:spPr>
            <p:txBody>
              <a:bodyPr rtlCol="0" anchor="ctr"/>
              <a:lstStyle/>
              <a:p>
                <a:endParaRPr lang="da-DK" dirty="0"/>
              </a:p>
            </p:txBody>
          </p:sp>
          <p:sp>
            <p:nvSpPr>
              <p:cNvPr id="32" name="Freeform: Shape 31">
                <a:extLst>
                  <a:ext uri="{FF2B5EF4-FFF2-40B4-BE49-F238E27FC236}">
                    <a16:creationId xmlns:a16="http://schemas.microsoft.com/office/drawing/2014/main" id="{C19D2663-664F-4D48-85DC-FBF5C9231F4E}"/>
                  </a:ext>
                </a:extLst>
              </p:cNvPr>
              <p:cNvSpPr/>
              <p:nvPr/>
            </p:nvSpPr>
            <p:spPr>
              <a:xfrm>
                <a:off x="5891402" y="3331879"/>
                <a:ext cx="4079" cy="11490"/>
              </a:xfrm>
              <a:custGeom>
                <a:avLst/>
                <a:gdLst>
                  <a:gd name="connsiteX0" fmla="*/ 3810 w 4079"/>
                  <a:gd name="connsiteY0" fmla="*/ 2251 h 11490"/>
                  <a:gd name="connsiteX1" fmla="*/ 4001 w 4079"/>
                  <a:gd name="connsiteY1" fmla="*/ 632 h 11490"/>
                  <a:gd name="connsiteX2" fmla="*/ 2667 w 4079"/>
                  <a:gd name="connsiteY2" fmla="*/ 156 h 11490"/>
                  <a:gd name="connsiteX3" fmla="*/ 2191 w 4079"/>
                  <a:gd name="connsiteY3" fmla="*/ 727 h 11490"/>
                  <a:gd name="connsiteX4" fmla="*/ 1714 w 4079"/>
                  <a:gd name="connsiteY4" fmla="*/ 1013 h 11490"/>
                  <a:gd name="connsiteX5" fmla="*/ 286 w 4079"/>
                  <a:gd name="connsiteY5" fmla="*/ 2727 h 11490"/>
                  <a:gd name="connsiteX6" fmla="*/ 0 w 4079"/>
                  <a:gd name="connsiteY6" fmla="*/ 5013 h 11490"/>
                  <a:gd name="connsiteX7" fmla="*/ 95 w 4079"/>
                  <a:gd name="connsiteY7" fmla="*/ 5585 h 11490"/>
                  <a:gd name="connsiteX8" fmla="*/ 381 w 4079"/>
                  <a:gd name="connsiteY8" fmla="*/ 6061 h 11490"/>
                  <a:gd name="connsiteX9" fmla="*/ 1333 w 4079"/>
                  <a:gd name="connsiteY9" fmla="*/ 11490 h 11490"/>
                  <a:gd name="connsiteX10" fmla="*/ 1048 w 4079"/>
                  <a:gd name="connsiteY10" fmla="*/ 6918 h 11490"/>
                  <a:gd name="connsiteX11" fmla="*/ 1048 w 4079"/>
                  <a:gd name="connsiteY11" fmla="*/ 6156 h 11490"/>
                  <a:gd name="connsiteX12" fmla="*/ 1714 w 4079"/>
                  <a:gd name="connsiteY12" fmla="*/ 5299 h 11490"/>
                  <a:gd name="connsiteX13" fmla="*/ 3620 w 4079"/>
                  <a:gd name="connsiteY13" fmla="*/ 2346 h 1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79" h="11490">
                    <a:moveTo>
                      <a:pt x="3810" y="2251"/>
                    </a:moveTo>
                    <a:cubicBezTo>
                      <a:pt x="4001" y="1775"/>
                      <a:pt x="4191" y="1203"/>
                      <a:pt x="4001" y="632"/>
                    </a:cubicBezTo>
                    <a:cubicBezTo>
                      <a:pt x="3810" y="156"/>
                      <a:pt x="3143" y="-225"/>
                      <a:pt x="2667" y="156"/>
                    </a:cubicBezTo>
                    <a:cubicBezTo>
                      <a:pt x="2477" y="346"/>
                      <a:pt x="2381" y="537"/>
                      <a:pt x="2191" y="727"/>
                    </a:cubicBezTo>
                    <a:cubicBezTo>
                      <a:pt x="2000" y="822"/>
                      <a:pt x="1810" y="918"/>
                      <a:pt x="1714" y="1013"/>
                    </a:cubicBezTo>
                    <a:cubicBezTo>
                      <a:pt x="1048" y="1299"/>
                      <a:pt x="476" y="1965"/>
                      <a:pt x="286" y="2727"/>
                    </a:cubicBezTo>
                    <a:cubicBezTo>
                      <a:pt x="0" y="3489"/>
                      <a:pt x="0" y="4251"/>
                      <a:pt x="0" y="5013"/>
                    </a:cubicBezTo>
                    <a:cubicBezTo>
                      <a:pt x="0" y="5204"/>
                      <a:pt x="0" y="5394"/>
                      <a:pt x="95" y="5585"/>
                    </a:cubicBezTo>
                    <a:cubicBezTo>
                      <a:pt x="95" y="5775"/>
                      <a:pt x="286" y="5871"/>
                      <a:pt x="381" y="6061"/>
                    </a:cubicBezTo>
                    <a:cubicBezTo>
                      <a:pt x="1524" y="7585"/>
                      <a:pt x="381" y="9871"/>
                      <a:pt x="1333" y="11490"/>
                    </a:cubicBezTo>
                    <a:cubicBezTo>
                      <a:pt x="1333" y="9966"/>
                      <a:pt x="1143" y="8442"/>
                      <a:pt x="1048" y="6918"/>
                    </a:cubicBezTo>
                    <a:cubicBezTo>
                      <a:pt x="1048" y="6633"/>
                      <a:pt x="1048" y="6347"/>
                      <a:pt x="1048" y="6156"/>
                    </a:cubicBezTo>
                    <a:cubicBezTo>
                      <a:pt x="1143" y="5775"/>
                      <a:pt x="1429" y="5490"/>
                      <a:pt x="1714" y="5299"/>
                    </a:cubicBezTo>
                    <a:cubicBezTo>
                      <a:pt x="2572" y="4442"/>
                      <a:pt x="3239" y="3489"/>
                      <a:pt x="3620" y="2346"/>
                    </a:cubicBezTo>
                  </a:path>
                </a:pathLst>
              </a:custGeom>
              <a:grpFill/>
              <a:ln w="9525" cap="flat">
                <a:noFill/>
                <a:prstDash val="solid"/>
                <a:miter/>
              </a:ln>
            </p:spPr>
            <p:txBody>
              <a:bodyPr rtlCol="0" anchor="ctr"/>
              <a:lstStyle/>
              <a:p>
                <a:endParaRPr lang="da-DK" dirty="0"/>
              </a:p>
            </p:txBody>
          </p:sp>
          <p:sp>
            <p:nvSpPr>
              <p:cNvPr id="33" name="Freeform: Shape 32">
                <a:extLst>
                  <a:ext uri="{FF2B5EF4-FFF2-40B4-BE49-F238E27FC236}">
                    <a16:creationId xmlns:a16="http://schemas.microsoft.com/office/drawing/2014/main" id="{B9BDC225-66E4-410C-AF37-F51B98E1ABBF}"/>
                  </a:ext>
                </a:extLst>
              </p:cNvPr>
              <p:cNvSpPr/>
              <p:nvPr/>
            </p:nvSpPr>
            <p:spPr>
              <a:xfrm>
                <a:off x="5820346" y="3231512"/>
                <a:ext cx="341807" cy="477437"/>
              </a:xfrm>
              <a:custGeom>
                <a:avLst/>
                <a:gdLst>
                  <a:gd name="connsiteX0" fmla="*/ 65723 w 341807"/>
                  <a:gd name="connsiteY0" fmla="*/ 102141 h 477437"/>
                  <a:gd name="connsiteX1" fmla="*/ 64770 w 341807"/>
                  <a:gd name="connsiteY1" fmla="*/ 100903 h 477437"/>
                  <a:gd name="connsiteX2" fmla="*/ 63341 w 341807"/>
                  <a:gd name="connsiteY2" fmla="*/ 100903 h 477437"/>
                  <a:gd name="connsiteX3" fmla="*/ 62960 w 341807"/>
                  <a:gd name="connsiteY3" fmla="*/ 101856 h 477437"/>
                  <a:gd name="connsiteX4" fmla="*/ 61627 w 341807"/>
                  <a:gd name="connsiteY4" fmla="*/ 105856 h 477437"/>
                  <a:gd name="connsiteX5" fmla="*/ 60770 w 341807"/>
                  <a:gd name="connsiteY5" fmla="*/ 106713 h 477437"/>
                  <a:gd name="connsiteX6" fmla="*/ 60198 w 341807"/>
                  <a:gd name="connsiteY6" fmla="*/ 106618 h 477437"/>
                  <a:gd name="connsiteX7" fmla="*/ 50006 w 341807"/>
                  <a:gd name="connsiteY7" fmla="*/ 100903 h 477437"/>
                  <a:gd name="connsiteX8" fmla="*/ 44291 w 341807"/>
                  <a:gd name="connsiteY8" fmla="*/ 99760 h 477437"/>
                  <a:gd name="connsiteX9" fmla="*/ 38576 w 341807"/>
                  <a:gd name="connsiteY9" fmla="*/ 98998 h 477437"/>
                  <a:gd name="connsiteX10" fmla="*/ 37814 w 341807"/>
                  <a:gd name="connsiteY10" fmla="*/ 98998 h 477437"/>
                  <a:gd name="connsiteX11" fmla="*/ 36481 w 341807"/>
                  <a:gd name="connsiteY11" fmla="*/ 101189 h 477437"/>
                  <a:gd name="connsiteX12" fmla="*/ 34004 w 341807"/>
                  <a:gd name="connsiteY12" fmla="*/ 102141 h 477437"/>
                  <a:gd name="connsiteX13" fmla="*/ 33623 w 341807"/>
                  <a:gd name="connsiteY13" fmla="*/ 100522 h 477437"/>
                  <a:gd name="connsiteX14" fmla="*/ 34195 w 341807"/>
                  <a:gd name="connsiteY14" fmla="*/ 98141 h 477437"/>
                  <a:gd name="connsiteX15" fmla="*/ 34576 w 341807"/>
                  <a:gd name="connsiteY15" fmla="*/ 96236 h 477437"/>
                  <a:gd name="connsiteX16" fmla="*/ 32195 w 341807"/>
                  <a:gd name="connsiteY16" fmla="*/ 94998 h 477437"/>
                  <a:gd name="connsiteX17" fmla="*/ 29337 w 341807"/>
                  <a:gd name="connsiteY17" fmla="*/ 94902 h 477437"/>
                  <a:gd name="connsiteX18" fmla="*/ 27623 w 341807"/>
                  <a:gd name="connsiteY18" fmla="*/ 91950 h 477437"/>
                  <a:gd name="connsiteX19" fmla="*/ 27146 w 341807"/>
                  <a:gd name="connsiteY19" fmla="*/ 90330 h 477437"/>
                  <a:gd name="connsiteX20" fmla="*/ 26384 w 341807"/>
                  <a:gd name="connsiteY20" fmla="*/ 89664 h 477437"/>
                  <a:gd name="connsiteX21" fmla="*/ 24575 w 341807"/>
                  <a:gd name="connsiteY21" fmla="*/ 81948 h 477437"/>
                  <a:gd name="connsiteX22" fmla="*/ 25527 w 341807"/>
                  <a:gd name="connsiteY22" fmla="*/ 78329 h 477437"/>
                  <a:gd name="connsiteX23" fmla="*/ 27051 w 341807"/>
                  <a:gd name="connsiteY23" fmla="*/ 75090 h 477437"/>
                  <a:gd name="connsiteX24" fmla="*/ 26194 w 341807"/>
                  <a:gd name="connsiteY24" fmla="*/ 71852 h 477437"/>
                  <a:gd name="connsiteX25" fmla="*/ 25527 w 341807"/>
                  <a:gd name="connsiteY25" fmla="*/ 71566 h 477437"/>
                  <a:gd name="connsiteX26" fmla="*/ 24194 w 341807"/>
                  <a:gd name="connsiteY26" fmla="*/ 72233 h 477437"/>
                  <a:gd name="connsiteX27" fmla="*/ 20003 w 341807"/>
                  <a:gd name="connsiteY27" fmla="*/ 80329 h 477437"/>
                  <a:gd name="connsiteX28" fmla="*/ 17336 w 341807"/>
                  <a:gd name="connsiteY28" fmla="*/ 89187 h 477437"/>
                  <a:gd name="connsiteX29" fmla="*/ 15716 w 341807"/>
                  <a:gd name="connsiteY29" fmla="*/ 92331 h 477437"/>
                  <a:gd name="connsiteX30" fmla="*/ 13145 w 341807"/>
                  <a:gd name="connsiteY30" fmla="*/ 100332 h 477437"/>
                  <a:gd name="connsiteX31" fmla="*/ 12954 w 341807"/>
                  <a:gd name="connsiteY31" fmla="*/ 114333 h 477437"/>
                  <a:gd name="connsiteX32" fmla="*/ 12192 w 341807"/>
                  <a:gd name="connsiteY32" fmla="*/ 121001 h 477437"/>
                  <a:gd name="connsiteX33" fmla="*/ 12192 w 341807"/>
                  <a:gd name="connsiteY33" fmla="*/ 130050 h 477437"/>
                  <a:gd name="connsiteX34" fmla="*/ 12192 w 341807"/>
                  <a:gd name="connsiteY34" fmla="*/ 133574 h 477437"/>
                  <a:gd name="connsiteX35" fmla="*/ 11335 w 341807"/>
                  <a:gd name="connsiteY35" fmla="*/ 136908 h 477437"/>
                  <a:gd name="connsiteX36" fmla="*/ 12097 w 341807"/>
                  <a:gd name="connsiteY36" fmla="*/ 140051 h 477437"/>
                  <a:gd name="connsiteX37" fmla="*/ 14192 w 341807"/>
                  <a:gd name="connsiteY37" fmla="*/ 129383 h 477437"/>
                  <a:gd name="connsiteX38" fmla="*/ 14383 w 341807"/>
                  <a:gd name="connsiteY38" fmla="*/ 128430 h 477437"/>
                  <a:gd name="connsiteX39" fmla="*/ 16764 w 341807"/>
                  <a:gd name="connsiteY39" fmla="*/ 128430 h 477437"/>
                  <a:gd name="connsiteX40" fmla="*/ 22479 w 341807"/>
                  <a:gd name="connsiteY40" fmla="*/ 131193 h 477437"/>
                  <a:gd name="connsiteX41" fmla="*/ 24098 w 341807"/>
                  <a:gd name="connsiteY41" fmla="*/ 131574 h 477437"/>
                  <a:gd name="connsiteX42" fmla="*/ 25241 w 341807"/>
                  <a:gd name="connsiteY42" fmla="*/ 133479 h 477437"/>
                  <a:gd name="connsiteX43" fmla="*/ 25241 w 341807"/>
                  <a:gd name="connsiteY43" fmla="*/ 135765 h 477437"/>
                  <a:gd name="connsiteX44" fmla="*/ 22860 w 341807"/>
                  <a:gd name="connsiteY44" fmla="*/ 135765 h 477437"/>
                  <a:gd name="connsiteX45" fmla="*/ 21050 w 341807"/>
                  <a:gd name="connsiteY45" fmla="*/ 133764 h 477437"/>
                  <a:gd name="connsiteX46" fmla="*/ 19812 w 341807"/>
                  <a:gd name="connsiteY46" fmla="*/ 133193 h 477437"/>
                  <a:gd name="connsiteX47" fmla="*/ 18669 w 341807"/>
                  <a:gd name="connsiteY47" fmla="*/ 133955 h 477437"/>
                  <a:gd name="connsiteX48" fmla="*/ 17431 w 341807"/>
                  <a:gd name="connsiteY48" fmla="*/ 136050 h 477437"/>
                  <a:gd name="connsiteX49" fmla="*/ 18383 w 341807"/>
                  <a:gd name="connsiteY49" fmla="*/ 137860 h 477437"/>
                  <a:gd name="connsiteX50" fmla="*/ 27242 w 341807"/>
                  <a:gd name="connsiteY50" fmla="*/ 148147 h 477437"/>
                  <a:gd name="connsiteX51" fmla="*/ 30575 w 341807"/>
                  <a:gd name="connsiteY51" fmla="*/ 150909 h 477437"/>
                  <a:gd name="connsiteX52" fmla="*/ 32099 w 341807"/>
                  <a:gd name="connsiteY52" fmla="*/ 153957 h 477437"/>
                  <a:gd name="connsiteX53" fmla="*/ 30480 w 341807"/>
                  <a:gd name="connsiteY53" fmla="*/ 156815 h 477437"/>
                  <a:gd name="connsiteX54" fmla="*/ 27051 w 341807"/>
                  <a:gd name="connsiteY54" fmla="*/ 159958 h 477437"/>
                  <a:gd name="connsiteX55" fmla="*/ 26480 w 341807"/>
                  <a:gd name="connsiteY55" fmla="*/ 160244 h 477437"/>
                  <a:gd name="connsiteX56" fmla="*/ 25337 w 341807"/>
                  <a:gd name="connsiteY56" fmla="*/ 159101 h 477437"/>
                  <a:gd name="connsiteX57" fmla="*/ 25622 w 341807"/>
                  <a:gd name="connsiteY57" fmla="*/ 154434 h 477437"/>
                  <a:gd name="connsiteX58" fmla="*/ 22955 w 341807"/>
                  <a:gd name="connsiteY58" fmla="*/ 152052 h 477437"/>
                  <a:gd name="connsiteX59" fmla="*/ 20384 w 341807"/>
                  <a:gd name="connsiteY59" fmla="*/ 152433 h 477437"/>
                  <a:gd name="connsiteX60" fmla="*/ 18193 w 341807"/>
                  <a:gd name="connsiteY60" fmla="*/ 151481 h 477437"/>
                  <a:gd name="connsiteX61" fmla="*/ 18193 w 341807"/>
                  <a:gd name="connsiteY61" fmla="*/ 149957 h 477437"/>
                  <a:gd name="connsiteX62" fmla="*/ 17526 w 341807"/>
                  <a:gd name="connsiteY62" fmla="*/ 148719 h 477437"/>
                  <a:gd name="connsiteX63" fmla="*/ 16097 w 341807"/>
                  <a:gd name="connsiteY63" fmla="*/ 150243 h 477437"/>
                  <a:gd name="connsiteX64" fmla="*/ 14383 w 341807"/>
                  <a:gd name="connsiteY64" fmla="*/ 148147 h 477437"/>
                  <a:gd name="connsiteX65" fmla="*/ 13335 w 341807"/>
                  <a:gd name="connsiteY65" fmla="*/ 144147 h 477437"/>
                  <a:gd name="connsiteX66" fmla="*/ 13049 w 341807"/>
                  <a:gd name="connsiteY66" fmla="*/ 143575 h 477437"/>
                  <a:gd name="connsiteX67" fmla="*/ 12097 w 341807"/>
                  <a:gd name="connsiteY67" fmla="*/ 143861 h 477437"/>
                  <a:gd name="connsiteX68" fmla="*/ 12097 w 341807"/>
                  <a:gd name="connsiteY68" fmla="*/ 145004 h 477437"/>
                  <a:gd name="connsiteX69" fmla="*/ 12097 w 341807"/>
                  <a:gd name="connsiteY69" fmla="*/ 153481 h 477437"/>
                  <a:gd name="connsiteX70" fmla="*/ 12002 w 341807"/>
                  <a:gd name="connsiteY70" fmla="*/ 156624 h 477437"/>
                  <a:gd name="connsiteX71" fmla="*/ 11621 w 341807"/>
                  <a:gd name="connsiteY71" fmla="*/ 159958 h 477437"/>
                  <a:gd name="connsiteX72" fmla="*/ 12764 w 341807"/>
                  <a:gd name="connsiteY72" fmla="*/ 164244 h 477437"/>
                  <a:gd name="connsiteX73" fmla="*/ 11430 w 341807"/>
                  <a:gd name="connsiteY73" fmla="*/ 178056 h 477437"/>
                  <a:gd name="connsiteX74" fmla="*/ 10954 w 341807"/>
                  <a:gd name="connsiteY74" fmla="*/ 181008 h 477437"/>
                  <a:gd name="connsiteX75" fmla="*/ 10192 w 341807"/>
                  <a:gd name="connsiteY75" fmla="*/ 183104 h 477437"/>
                  <a:gd name="connsiteX76" fmla="*/ 8192 w 341807"/>
                  <a:gd name="connsiteY76" fmla="*/ 189105 h 477437"/>
                  <a:gd name="connsiteX77" fmla="*/ 7525 w 341807"/>
                  <a:gd name="connsiteY77" fmla="*/ 193867 h 477437"/>
                  <a:gd name="connsiteX78" fmla="*/ 6858 w 341807"/>
                  <a:gd name="connsiteY78" fmla="*/ 201011 h 477437"/>
                  <a:gd name="connsiteX79" fmla="*/ 6572 w 341807"/>
                  <a:gd name="connsiteY79" fmla="*/ 206154 h 477437"/>
                  <a:gd name="connsiteX80" fmla="*/ 7334 w 341807"/>
                  <a:gd name="connsiteY80" fmla="*/ 217680 h 477437"/>
                  <a:gd name="connsiteX81" fmla="*/ 7620 w 341807"/>
                  <a:gd name="connsiteY81" fmla="*/ 221490 h 477437"/>
                  <a:gd name="connsiteX82" fmla="*/ 10668 w 341807"/>
                  <a:gd name="connsiteY82" fmla="*/ 222537 h 477437"/>
                  <a:gd name="connsiteX83" fmla="*/ 10859 w 341807"/>
                  <a:gd name="connsiteY83" fmla="*/ 219204 h 477437"/>
                  <a:gd name="connsiteX84" fmla="*/ 10859 w 341807"/>
                  <a:gd name="connsiteY84" fmla="*/ 210631 h 477437"/>
                  <a:gd name="connsiteX85" fmla="*/ 10573 w 341807"/>
                  <a:gd name="connsiteY85" fmla="*/ 198725 h 477437"/>
                  <a:gd name="connsiteX86" fmla="*/ 11049 w 341807"/>
                  <a:gd name="connsiteY86" fmla="*/ 197391 h 477437"/>
                  <a:gd name="connsiteX87" fmla="*/ 11906 w 341807"/>
                  <a:gd name="connsiteY87" fmla="*/ 197677 h 477437"/>
                  <a:gd name="connsiteX88" fmla="*/ 13811 w 341807"/>
                  <a:gd name="connsiteY88" fmla="*/ 199106 h 477437"/>
                  <a:gd name="connsiteX89" fmla="*/ 20955 w 341807"/>
                  <a:gd name="connsiteY89" fmla="*/ 202725 h 477437"/>
                  <a:gd name="connsiteX90" fmla="*/ 27051 w 341807"/>
                  <a:gd name="connsiteY90" fmla="*/ 207678 h 477437"/>
                  <a:gd name="connsiteX91" fmla="*/ 30385 w 341807"/>
                  <a:gd name="connsiteY91" fmla="*/ 221775 h 477437"/>
                  <a:gd name="connsiteX92" fmla="*/ 32385 w 341807"/>
                  <a:gd name="connsiteY92" fmla="*/ 225014 h 477437"/>
                  <a:gd name="connsiteX93" fmla="*/ 35624 w 341807"/>
                  <a:gd name="connsiteY93" fmla="*/ 229491 h 477437"/>
                  <a:gd name="connsiteX94" fmla="*/ 37910 w 341807"/>
                  <a:gd name="connsiteY94" fmla="*/ 233777 h 477437"/>
                  <a:gd name="connsiteX95" fmla="*/ 38291 w 341807"/>
                  <a:gd name="connsiteY95" fmla="*/ 237015 h 477437"/>
                  <a:gd name="connsiteX96" fmla="*/ 39243 w 341807"/>
                  <a:gd name="connsiteY96" fmla="*/ 241873 h 477437"/>
                  <a:gd name="connsiteX97" fmla="*/ 35338 w 341807"/>
                  <a:gd name="connsiteY97" fmla="*/ 246255 h 477437"/>
                  <a:gd name="connsiteX98" fmla="*/ 32766 w 341807"/>
                  <a:gd name="connsiteY98" fmla="*/ 248255 h 477437"/>
                  <a:gd name="connsiteX99" fmla="*/ 18669 w 341807"/>
                  <a:gd name="connsiteY99" fmla="*/ 258066 h 477437"/>
                  <a:gd name="connsiteX100" fmla="*/ 14478 w 341807"/>
                  <a:gd name="connsiteY100" fmla="*/ 258637 h 477437"/>
                  <a:gd name="connsiteX101" fmla="*/ 13907 w 341807"/>
                  <a:gd name="connsiteY101" fmla="*/ 254256 h 477437"/>
                  <a:gd name="connsiteX102" fmla="*/ 15907 w 341807"/>
                  <a:gd name="connsiteY102" fmla="*/ 249874 h 477437"/>
                  <a:gd name="connsiteX103" fmla="*/ 14002 w 341807"/>
                  <a:gd name="connsiteY103" fmla="*/ 243302 h 477437"/>
                  <a:gd name="connsiteX104" fmla="*/ 12954 w 341807"/>
                  <a:gd name="connsiteY104" fmla="*/ 236920 h 477437"/>
                  <a:gd name="connsiteX105" fmla="*/ 13335 w 341807"/>
                  <a:gd name="connsiteY105" fmla="*/ 231777 h 477437"/>
                  <a:gd name="connsiteX106" fmla="*/ 11049 w 341807"/>
                  <a:gd name="connsiteY106" fmla="*/ 227395 h 477437"/>
                  <a:gd name="connsiteX107" fmla="*/ 11049 w 341807"/>
                  <a:gd name="connsiteY107" fmla="*/ 238825 h 477437"/>
                  <a:gd name="connsiteX108" fmla="*/ 12192 w 341807"/>
                  <a:gd name="connsiteY108" fmla="*/ 246350 h 477437"/>
                  <a:gd name="connsiteX109" fmla="*/ 11811 w 341807"/>
                  <a:gd name="connsiteY109" fmla="*/ 253017 h 477437"/>
                  <a:gd name="connsiteX110" fmla="*/ 13145 w 341807"/>
                  <a:gd name="connsiteY110" fmla="*/ 273591 h 477437"/>
                  <a:gd name="connsiteX111" fmla="*/ 11906 w 341807"/>
                  <a:gd name="connsiteY111" fmla="*/ 279021 h 477437"/>
                  <a:gd name="connsiteX112" fmla="*/ 6191 w 341807"/>
                  <a:gd name="connsiteY112" fmla="*/ 299404 h 477437"/>
                  <a:gd name="connsiteX113" fmla="*/ 572 w 341807"/>
                  <a:gd name="connsiteY113" fmla="*/ 309786 h 477437"/>
                  <a:gd name="connsiteX114" fmla="*/ 0 w 341807"/>
                  <a:gd name="connsiteY114" fmla="*/ 313692 h 477437"/>
                  <a:gd name="connsiteX115" fmla="*/ 857 w 341807"/>
                  <a:gd name="connsiteY115" fmla="*/ 316454 h 477437"/>
                  <a:gd name="connsiteX116" fmla="*/ 4953 w 341807"/>
                  <a:gd name="connsiteY116" fmla="*/ 317406 h 477437"/>
                  <a:gd name="connsiteX117" fmla="*/ 11906 w 341807"/>
                  <a:gd name="connsiteY117" fmla="*/ 320645 h 477437"/>
                  <a:gd name="connsiteX118" fmla="*/ 24956 w 341807"/>
                  <a:gd name="connsiteY118" fmla="*/ 333218 h 477437"/>
                  <a:gd name="connsiteX119" fmla="*/ 27527 w 341807"/>
                  <a:gd name="connsiteY119" fmla="*/ 332551 h 477437"/>
                  <a:gd name="connsiteX120" fmla="*/ 26765 w 341807"/>
                  <a:gd name="connsiteY120" fmla="*/ 330075 h 477437"/>
                  <a:gd name="connsiteX121" fmla="*/ 24956 w 341807"/>
                  <a:gd name="connsiteY121" fmla="*/ 328074 h 477437"/>
                  <a:gd name="connsiteX122" fmla="*/ 22193 w 341807"/>
                  <a:gd name="connsiteY122" fmla="*/ 323312 h 477437"/>
                  <a:gd name="connsiteX123" fmla="*/ 19621 w 341807"/>
                  <a:gd name="connsiteY123" fmla="*/ 322550 h 477437"/>
                  <a:gd name="connsiteX124" fmla="*/ 18669 w 341807"/>
                  <a:gd name="connsiteY124" fmla="*/ 320454 h 477437"/>
                  <a:gd name="connsiteX125" fmla="*/ 21050 w 341807"/>
                  <a:gd name="connsiteY125" fmla="*/ 318835 h 477437"/>
                  <a:gd name="connsiteX126" fmla="*/ 19907 w 341807"/>
                  <a:gd name="connsiteY126" fmla="*/ 317597 h 477437"/>
                  <a:gd name="connsiteX127" fmla="*/ 18669 w 341807"/>
                  <a:gd name="connsiteY127" fmla="*/ 312834 h 477437"/>
                  <a:gd name="connsiteX128" fmla="*/ 22479 w 341807"/>
                  <a:gd name="connsiteY128" fmla="*/ 309405 h 477437"/>
                  <a:gd name="connsiteX129" fmla="*/ 27718 w 341807"/>
                  <a:gd name="connsiteY129" fmla="*/ 309024 h 477437"/>
                  <a:gd name="connsiteX130" fmla="*/ 29146 w 341807"/>
                  <a:gd name="connsiteY130" fmla="*/ 309691 h 477437"/>
                  <a:gd name="connsiteX131" fmla="*/ 28480 w 341807"/>
                  <a:gd name="connsiteY131" fmla="*/ 311310 h 477437"/>
                  <a:gd name="connsiteX132" fmla="*/ 26765 w 341807"/>
                  <a:gd name="connsiteY132" fmla="*/ 312168 h 477437"/>
                  <a:gd name="connsiteX133" fmla="*/ 26194 w 341807"/>
                  <a:gd name="connsiteY133" fmla="*/ 315787 h 477437"/>
                  <a:gd name="connsiteX134" fmla="*/ 28670 w 341807"/>
                  <a:gd name="connsiteY134" fmla="*/ 318835 h 477437"/>
                  <a:gd name="connsiteX135" fmla="*/ 36100 w 341807"/>
                  <a:gd name="connsiteY135" fmla="*/ 329598 h 477437"/>
                  <a:gd name="connsiteX136" fmla="*/ 41339 w 341807"/>
                  <a:gd name="connsiteY136" fmla="*/ 335885 h 477437"/>
                  <a:gd name="connsiteX137" fmla="*/ 46196 w 341807"/>
                  <a:gd name="connsiteY137" fmla="*/ 337028 h 477437"/>
                  <a:gd name="connsiteX138" fmla="*/ 57912 w 341807"/>
                  <a:gd name="connsiteY138" fmla="*/ 339885 h 477437"/>
                  <a:gd name="connsiteX139" fmla="*/ 61722 w 341807"/>
                  <a:gd name="connsiteY139" fmla="*/ 342171 h 477437"/>
                  <a:gd name="connsiteX140" fmla="*/ 63151 w 341807"/>
                  <a:gd name="connsiteY140" fmla="*/ 345505 h 477437"/>
                  <a:gd name="connsiteX141" fmla="*/ 63436 w 341807"/>
                  <a:gd name="connsiteY141" fmla="*/ 351601 h 477437"/>
                  <a:gd name="connsiteX142" fmla="*/ 63151 w 341807"/>
                  <a:gd name="connsiteY142" fmla="*/ 357316 h 477437"/>
                  <a:gd name="connsiteX143" fmla="*/ 65913 w 341807"/>
                  <a:gd name="connsiteY143" fmla="*/ 365127 h 477437"/>
                  <a:gd name="connsiteX144" fmla="*/ 65437 w 341807"/>
                  <a:gd name="connsiteY144" fmla="*/ 367508 h 477437"/>
                  <a:gd name="connsiteX145" fmla="*/ 64389 w 341807"/>
                  <a:gd name="connsiteY145" fmla="*/ 378081 h 477437"/>
                  <a:gd name="connsiteX146" fmla="*/ 64961 w 341807"/>
                  <a:gd name="connsiteY146" fmla="*/ 387796 h 477437"/>
                  <a:gd name="connsiteX147" fmla="*/ 66961 w 341807"/>
                  <a:gd name="connsiteY147" fmla="*/ 397226 h 477437"/>
                  <a:gd name="connsiteX148" fmla="*/ 68485 w 341807"/>
                  <a:gd name="connsiteY148" fmla="*/ 400655 h 477437"/>
                  <a:gd name="connsiteX149" fmla="*/ 67247 w 341807"/>
                  <a:gd name="connsiteY149" fmla="*/ 404941 h 477437"/>
                  <a:gd name="connsiteX150" fmla="*/ 57245 w 341807"/>
                  <a:gd name="connsiteY150" fmla="*/ 403608 h 477437"/>
                  <a:gd name="connsiteX151" fmla="*/ 54483 w 341807"/>
                  <a:gd name="connsiteY151" fmla="*/ 402465 h 477437"/>
                  <a:gd name="connsiteX152" fmla="*/ 52769 w 341807"/>
                  <a:gd name="connsiteY152" fmla="*/ 400083 h 477437"/>
                  <a:gd name="connsiteX153" fmla="*/ 54102 w 341807"/>
                  <a:gd name="connsiteY153" fmla="*/ 397607 h 477437"/>
                  <a:gd name="connsiteX154" fmla="*/ 56007 w 341807"/>
                  <a:gd name="connsiteY154" fmla="*/ 397226 h 477437"/>
                  <a:gd name="connsiteX155" fmla="*/ 56674 w 341807"/>
                  <a:gd name="connsiteY155" fmla="*/ 396369 h 477437"/>
                  <a:gd name="connsiteX156" fmla="*/ 55340 w 341807"/>
                  <a:gd name="connsiteY156" fmla="*/ 392368 h 477437"/>
                  <a:gd name="connsiteX157" fmla="*/ 49054 w 341807"/>
                  <a:gd name="connsiteY157" fmla="*/ 391701 h 477437"/>
                  <a:gd name="connsiteX158" fmla="*/ 47054 w 341807"/>
                  <a:gd name="connsiteY158" fmla="*/ 390749 h 477437"/>
                  <a:gd name="connsiteX159" fmla="*/ 44958 w 341807"/>
                  <a:gd name="connsiteY159" fmla="*/ 390749 h 477437"/>
                  <a:gd name="connsiteX160" fmla="*/ 44196 w 341807"/>
                  <a:gd name="connsiteY160" fmla="*/ 391701 h 477437"/>
                  <a:gd name="connsiteX161" fmla="*/ 42291 w 341807"/>
                  <a:gd name="connsiteY161" fmla="*/ 396940 h 477437"/>
                  <a:gd name="connsiteX162" fmla="*/ 42482 w 341807"/>
                  <a:gd name="connsiteY162" fmla="*/ 399988 h 477437"/>
                  <a:gd name="connsiteX163" fmla="*/ 40196 w 341807"/>
                  <a:gd name="connsiteY163" fmla="*/ 404274 h 477437"/>
                  <a:gd name="connsiteX164" fmla="*/ 41053 w 341807"/>
                  <a:gd name="connsiteY164" fmla="*/ 409799 h 477437"/>
                  <a:gd name="connsiteX165" fmla="*/ 41148 w 341807"/>
                  <a:gd name="connsiteY165" fmla="*/ 414085 h 477437"/>
                  <a:gd name="connsiteX166" fmla="*/ 42005 w 341807"/>
                  <a:gd name="connsiteY166" fmla="*/ 418181 h 477437"/>
                  <a:gd name="connsiteX167" fmla="*/ 45625 w 341807"/>
                  <a:gd name="connsiteY167" fmla="*/ 419610 h 477437"/>
                  <a:gd name="connsiteX168" fmla="*/ 47625 w 341807"/>
                  <a:gd name="connsiteY168" fmla="*/ 417228 h 477437"/>
                  <a:gd name="connsiteX169" fmla="*/ 48197 w 341807"/>
                  <a:gd name="connsiteY169" fmla="*/ 416371 h 477437"/>
                  <a:gd name="connsiteX170" fmla="*/ 49721 w 341807"/>
                  <a:gd name="connsiteY170" fmla="*/ 416181 h 477437"/>
                  <a:gd name="connsiteX171" fmla="*/ 52292 w 341807"/>
                  <a:gd name="connsiteY171" fmla="*/ 413609 h 477437"/>
                  <a:gd name="connsiteX172" fmla="*/ 52102 w 341807"/>
                  <a:gd name="connsiteY172" fmla="*/ 409799 h 477437"/>
                  <a:gd name="connsiteX173" fmla="*/ 51435 w 341807"/>
                  <a:gd name="connsiteY173" fmla="*/ 405989 h 477437"/>
                  <a:gd name="connsiteX174" fmla="*/ 52197 w 341807"/>
                  <a:gd name="connsiteY174" fmla="*/ 404084 h 477437"/>
                  <a:gd name="connsiteX175" fmla="*/ 54864 w 341807"/>
                  <a:gd name="connsiteY175" fmla="*/ 404084 h 477437"/>
                  <a:gd name="connsiteX176" fmla="*/ 66199 w 341807"/>
                  <a:gd name="connsiteY176" fmla="*/ 406370 h 477437"/>
                  <a:gd name="connsiteX177" fmla="*/ 65342 w 341807"/>
                  <a:gd name="connsiteY177" fmla="*/ 411323 h 477437"/>
                  <a:gd name="connsiteX178" fmla="*/ 61913 w 341807"/>
                  <a:gd name="connsiteY178" fmla="*/ 420753 h 477437"/>
                  <a:gd name="connsiteX179" fmla="*/ 59912 w 341807"/>
                  <a:gd name="connsiteY179" fmla="*/ 430468 h 477437"/>
                  <a:gd name="connsiteX180" fmla="*/ 62960 w 341807"/>
                  <a:gd name="connsiteY180" fmla="*/ 437898 h 477437"/>
                  <a:gd name="connsiteX181" fmla="*/ 64389 w 341807"/>
                  <a:gd name="connsiteY181" fmla="*/ 445803 h 477437"/>
                  <a:gd name="connsiteX182" fmla="*/ 62675 w 341807"/>
                  <a:gd name="connsiteY182" fmla="*/ 453138 h 477437"/>
                  <a:gd name="connsiteX183" fmla="*/ 64675 w 341807"/>
                  <a:gd name="connsiteY183" fmla="*/ 455328 h 477437"/>
                  <a:gd name="connsiteX184" fmla="*/ 68104 w 341807"/>
                  <a:gd name="connsiteY184" fmla="*/ 457138 h 477437"/>
                  <a:gd name="connsiteX185" fmla="*/ 70961 w 341807"/>
                  <a:gd name="connsiteY185" fmla="*/ 456376 h 477437"/>
                  <a:gd name="connsiteX186" fmla="*/ 84296 w 341807"/>
                  <a:gd name="connsiteY186" fmla="*/ 453423 h 477437"/>
                  <a:gd name="connsiteX187" fmla="*/ 86392 w 341807"/>
                  <a:gd name="connsiteY187" fmla="*/ 453900 h 477437"/>
                  <a:gd name="connsiteX188" fmla="*/ 89630 w 341807"/>
                  <a:gd name="connsiteY188" fmla="*/ 453900 h 477437"/>
                  <a:gd name="connsiteX189" fmla="*/ 95345 w 341807"/>
                  <a:gd name="connsiteY189" fmla="*/ 455043 h 477437"/>
                  <a:gd name="connsiteX190" fmla="*/ 105537 w 341807"/>
                  <a:gd name="connsiteY190" fmla="*/ 460758 h 477437"/>
                  <a:gd name="connsiteX191" fmla="*/ 112681 w 341807"/>
                  <a:gd name="connsiteY191" fmla="*/ 461615 h 477437"/>
                  <a:gd name="connsiteX192" fmla="*/ 125254 w 341807"/>
                  <a:gd name="connsiteY192" fmla="*/ 465711 h 477437"/>
                  <a:gd name="connsiteX193" fmla="*/ 127349 w 341807"/>
                  <a:gd name="connsiteY193" fmla="*/ 466282 h 477437"/>
                  <a:gd name="connsiteX194" fmla="*/ 130302 w 341807"/>
                  <a:gd name="connsiteY194" fmla="*/ 468949 h 477437"/>
                  <a:gd name="connsiteX195" fmla="*/ 130493 w 341807"/>
                  <a:gd name="connsiteY195" fmla="*/ 473426 h 477437"/>
                  <a:gd name="connsiteX196" fmla="*/ 132779 w 341807"/>
                  <a:gd name="connsiteY196" fmla="*/ 476855 h 477437"/>
                  <a:gd name="connsiteX197" fmla="*/ 137636 w 341807"/>
                  <a:gd name="connsiteY197" fmla="*/ 475426 h 477437"/>
                  <a:gd name="connsiteX198" fmla="*/ 143732 w 341807"/>
                  <a:gd name="connsiteY198" fmla="*/ 477426 h 477437"/>
                  <a:gd name="connsiteX199" fmla="*/ 147257 w 341807"/>
                  <a:gd name="connsiteY199" fmla="*/ 475140 h 477437"/>
                  <a:gd name="connsiteX200" fmla="*/ 151448 w 341807"/>
                  <a:gd name="connsiteY200" fmla="*/ 472092 h 477437"/>
                  <a:gd name="connsiteX201" fmla="*/ 152876 w 341807"/>
                  <a:gd name="connsiteY201" fmla="*/ 471711 h 477437"/>
                  <a:gd name="connsiteX202" fmla="*/ 155162 w 341807"/>
                  <a:gd name="connsiteY202" fmla="*/ 473426 h 477437"/>
                  <a:gd name="connsiteX203" fmla="*/ 157829 w 341807"/>
                  <a:gd name="connsiteY203" fmla="*/ 473140 h 477437"/>
                  <a:gd name="connsiteX204" fmla="*/ 159830 w 341807"/>
                  <a:gd name="connsiteY204" fmla="*/ 471045 h 477437"/>
                  <a:gd name="connsiteX205" fmla="*/ 163640 w 341807"/>
                  <a:gd name="connsiteY205" fmla="*/ 465806 h 477437"/>
                  <a:gd name="connsiteX206" fmla="*/ 165164 w 341807"/>
                  <a:gd name="connsiteY206" fmla="*/ 464472 h 477437"/>
                  <a:gd name="connsiteX207" fmla="*/ 166402 w 341807"/>
                  <a:gd name="connsiteY207" fmla="*/ 464472 h 477437"/>
                  <a:gd name="connsiteX208" fmla="*/ 170212 w 341807"/>
                  <a:gd name="connsiteY208" fmla="*/ 463520 h 477437"/>
                  <a:gd name="connsiteX209" fmla="*/ 172688 w 341807"/>
                  <a:gd name="connsiteY209" fmla="*/ 461710 h 477437"/>
                  <a:gd name="connsiteX210" fmla="*/ 173165 w 341807"/>
                  <a:gd name="connsiteY210" fmla="*/ 458948 h 477437"/>
                  <a:gd name="connsiteX211" fmla="*/ 174212 w 341807"/>
                  <a:gd name="connsiteY211" fmla="*/ 456186 h 477437"/>
                  <a:gd name="connsiteX212" fmla="*/ 176403 w 341807"/>
                  <a:gd name="connsiteY212" fmla="*/ 453804 h 477437"/>
                  <a:gd name="connsiteX213" fmla="*/ 177641 w 341807"/>
                  <a:gd name="connsiteY213" fmla="*/ 453804 h 477437"/>
                  <a:gd name="connsiteX214" fmla="*/ 180594 w 341807"/>
                  <a:gd name="connsiteY214" fmla="*/ 454185 h 477437"/>
                  <a:gd name="connsiteX215" fmla="*/ 181737 w 341807"/>
                  <a:gd name="connsiteY215" fmla="*/ 456662 h 477437"/>
                  <a:gd name="connsiteX216" fmla="*/ 179356 w 341807"/>
                  <a:gd name="connsiteY216" fmla="*/ 458281 h 477437"/>
                  <a:gd name="connsiteX217" fmla="*/ 177641 w 341807"/>
                  <a:gd name="connsiteY217" fmla="*/ 460472 h 477437"/>
                  <a:gd name="connsiteX218" fmla="*/ 180213 w 341807"/>
                  <a:gd name="connsiteY218" fmla="*/ 462853 h 477437"/>
                  <a:gd name="connsiteX219" fmla="*/ 179165 w 341807"/>
                  <a:gd name="connsiteY219" fmla="*/ 465615 h 477437"/>
                  <a:gd name="connsiteX220" fmla="*/ 178403 w 341807"/>
                  <a:gd name="connsiteY220" fmla="*/ 468092 h 477437"/>
                  <a:gd name="connsiteX221" fmla="*/ 178689 w 341807"/>
                  <a:gd name="connsiteY221" fmla="*/ 468949 h 477437"/>
                  <a:gd name="connsiteX222" fmla="*/ 179356 w 341807"/>
                  <a:gd name="connsiteY222" fmla="*/ 469044 h 477437"/>
                  <a:gd name="connsiteX223" fmla="*/ 183833 w 341807"/>
                  <a:gd name="connsiteY223" fmla="*/ 467997 h 477437"/>
                  <a:gd name="connsiteX224" fmla="*/ 189929 w 341807"/>
                  <a:gd name="connsiteY224" fmla="*/ 472569 h 477437"/>
                  <a:gd name="connsiteX225" fmla="*/ 191929 w 341807"/>
                  <a:gd name="connsiteY225" fmla="*/ 474664 h 477437"/>
                  <a:gd name="connsiteX226" fmla="*/ 193072 w 341807"/>
                  <a:gd name="connsiteY226" fmla="*/ 473521 h 477437"/>
                  <a:gd name="connsiteX227" fmla="*/ 193929 w 341807"/>
                  <a:gd name="connsiteY227" fmla="*/ 467235 h 477437"/>
                  <a:gd name="connsiteX228" fmla="*/ 189547 w 341807"/>
                  <a:gd name="connsiteY228" fmla="*/ 463234 h 477437"/>
                  <a:gd name="connsiteX229" fmla="*/ 188881 w 341807"/>
                  <a:gd name="connsiteY229" fmla="*/ 462377 h 477437"/>
                  <a:gd name="connsiteX230" fmla="*/ 190214 w 341807"/>
                  <a:gd name="connsiteY230" fmla="*/ 460758 h 477437"/>
                  <a:gd name="connsiteX231" fmla="*/ 192977 w 341807"/>
                  <a:gd name="connsiteY231" fmla="*/ 461710 h 477437"/>
                  <a:gd name="connsiteX232" fmla="*/ 194310 w 341807"/>
                  <a:gd name="connsiteY232" fmla="*/ 461901 h 477437"/>
                  <a:gd name="connsiteX233" fmla="*/ 195072 w 341807"/>
                  <a:gd name="connsiteY233" fmla="*/ 461901 h 477437"/>
                  <a:gd name="connsiteX234" fmla="*/ 195834 w 341807"/>
                  <a:gd name="connsiteY234" fmla="*/ 460758 h 477437"/>
                  <a:gd name="connsiteX235" fmla="*/ 195548 w 341807"/>
                  <a:gd name="connsiteY235" fmla="*/ 457233 h 477437"/>
                  <a:gd name="connsiteX236" fmla="*/ 194596 w 341807"/>
                  <a:gd name="connsiteY236" fmla="*/ 454757 h 477437"/>
                  <a:gd name="connsiteX237" fmla="*/ 194215 w 341807"/>
                  <a:gd name="connsiteY237" fmla="*/ 453042 h 477437"/>
                  <a:gd name="connsiteX238" fmla="*/ 192786 w 341807"/>
                  <a:gd name="connsiteY238" fmla="*/ 445899 h 477437"/>
                  <a:gd name="connsiteX239" fmla="*/ 188405 w 341807"/>
                  <a:gd name="connsiteY239" fmla="*/ 440184 h 477437"/>
                  <a:gd name="connsiteX240" fmla="*/ 177641 w 341807"/>
                  <a:gd name="connsiteY240" fmla="*/ 435135 h 477437"/>
                  <a:gd name="connsiteX241" fmla="*/ 174974 w 341807"/>
                  <a:gd name="connsiteY241" fmla="*/ 429611 h 477437"/>
                  <a:gd name="connsiteX242" fmla="*/ 173546 w 341807"/>
                  <a:gd name="connsiteY242" fmla="*/ 427992 h 477437"/>
                  <a:gd name="connsiteX243" fmla="*/ 171545 w 341807"/>
                  <a:gd name="connsiteY243" fmla="*/ 428087 h 477437"/>
                  <a:gd name="connsiteX244" fmla="*/ 170021 w 341807"/>
                  <a:gd name="connsiteY244" fmla="*/ 429897 h 477437"/>
                  <a:gd name="connsiteX245" fmla="*/ 165830 w 341807"/>
                  <a:gd name="connsiteY245" fmla="*/ 430182 h 477437"/>
                  <a:gd name="connsiteX246" fmla="*/ 160687 w 341807"/>
                  <a:gd name="connsiteY246" fmla="*/ 431802 h 477437"/>
                  <a:gd name="connsiteX247" fmla="*/ 157734 w 341807"/>
                  <a:gd name="connsiteY247" fmla="*/ 431135 h 477437"/>
                  <a:gd name="connsiteX248" fmla="*/ 157448 w 341807"/>
                  <a:gd name="connsiteY248" fmla="*/ 429135 h 477437"/>
                  <a:gd name="connsiteX249" fmla="*/ 159258 w 341807"/>
                  <a:gd name="connsiteY249" fmla="*/ 427896 h 477437"/>
                  <a:gd name="connsiteX250" fmla="*/ 165926 w 341807"/>
                  <a:gd name="connsiteY250" fmla="*/ 425515 h 477437"/>
                  <a:gd name="connsiteX251" fmla="*/ 167450 w 341807"/>
                  <a:gd name="connsiteY251" fmla="*/ 424658 h 477437"/>
                  <a:gd name="connsiteX252" fmla="*/ 166592 w 341807"/>
                  <a:gd name="connsiteY252" fmla="*/ 417514 h 477437"/>
                  <a:gd name="connsiteX253" fmla="*/ 164973 w 341807"/>
                  <a:gd name="connsiteY253" fmla="*/ 413990 h 477437"/>
                  <a:gd name="connsiteX254" fmla="*/ 161354 w 341807"/>
                  <a:gd name="connsiteY254" fmla="*/ 413228 h 477437"/>
                  <a:gd name="connsiteX255" fmla="*/ 160496 w 341807"/>
                  <a:gd name="connsiteY255" fmla="*/ 411323 h 477437"/>
                  <a:gd name="connsiteX256" fmla="*/ 161449 w 341807"/>
                  <a:gd name="connsiteY256" fmla="*/ 410085 h 477437"/>
                  <a:gd name="connsiteX257" fmla="*/ 165640 w 341807"/>
                  <a:gd name="connsiteY257" fmla="*/ 409894 h 477437"/>
                  <a:gd name="connsiteX258" fmla="*/ 163830 w 341807"/>
                  <a:gd name="connsiteY258" fmla="*/ 406656 h 477437"/>
                  <a:gd name="connsiteX259" fmla="*/ 165068 w 341807"/>
                  <a:gd name="connsiteY259" fmla="*/ 403703 h 477437"/>
                  <a:gd name="connsiteX260" fmla="*/ 168402 w 341807"/>
                  <a:gd name="connsiteY260" fmla="*/ 402560 h 477437"/>
                  <a:gd name="connsiteX261" fmla="*/ 171545 w 341807"/>
                  <a:gd name="connsiteY261" fmla="*/ 399321 h 477437"/>
                  <a:gd name="connsiteX262" fmla="*/ 175451 w 341807"/>
                  <a:gd name="connsiteY262" fmla="*/ 397512 h 477437"/>
                  <a:gd name="connsiteX263" fmla="*/ 178213 w 341807"/>
                  <a:gd name="connsiteY263" fmla="*/ 400369 h 477437"/>
                  <a:gd name="connsiteX264" fmla="*/ 178499 w 341807"/>
                  <a:gd name="connsiteY264" fmla="*/ 400655 h 477437"/>
                  <a:gd name="connsiteX265" fmla="*/ 179070 w 341807"/>
                  <a:gd name="connsiteY265" fmla="*/ 400369 h 477437"/>
                  <a:gd name="connsiteX266" fmla="*/ 184976 w 341807"/>
                  <a:gd name="connsiteY266" fmla="*/ 395416 h 477437"/>
                  <a:gd name="connsiteX267" fmla="*/ 185738 w 341807"/>
                  <a:gd name="connsiteY267" fmla="*/ 392940 h 477437"/>
                  <a:gd name="connsiteX268" fmla="*/ 188405 w 341807"/>
                  <a:gd name="connsiteY268" fmla="*/ 388939 h 477437"/>
                  <a:gd name="connsiteX269" fmla="*/ 188690 w 341807"/>
                  <a:gd name="connsiteY269" fmla="*/ 384367 h 477437"/>
                  <a:gd name="connsiteX270" fmla="*/ 187928 w 341807"/>
                  <a:gd name="connsiteY270" fmla="*/ 383605 h 477437"/>
                  <a:gd name="connsiteX271" fmla="*/ 179642 w 341807"/>
                  <a:gd name="connsiteY271" fmla="*/ 376938 h 477437"/>
                  <a:gd name="connsiteX272" fmla="*/ 181451 w 341807"/>
                  <a:gd name="connsiteY272" fmla="*/ 375795 h 477437"/>
                  <a:gd name="connsiteX273" fmla="*/ 181356 w 341807"/>
                  <a:gd name="connsiteY273" fmla="*/ 372366 h 477437"/>
                  <a:gd name="connsiteX274" fmla="*/ 181356 w 341807"/>
                  <a:gd name="connsiteY274" fmla="*/ 369032 h 477437"/>
                  <a:gd name="connsiteX275" fmla="*/ 181832 w 341807"/>
                  <a:gd name="connsiteY275" fmla="*/ 363126 h 477437"/>
                  <a:gd name="connsiteX276" fmla="*/ 181356 w 341807"/>
                  <a:gd name="connsiteY276" fmla="*/ 361221 h 477437"/>
                  <a:gd name="connsiteX277" fmla="*/ 179356 w 341807"/>
                  <a:gd name="connsiteY277" fmla="*/ 358840 h 477437"/>
                  <a:gd name="connsiteX278" fmla="*/ 179832 w 341807"/>
                  <a:gd name="connsiteY278" fmla="*/ 353982 h 477437"/>
                  <a:gd name="connsiteX279" fmla="*/ 179070 w 341807"/>
                  <a:gd name="connsiteY279" fmla="*/ 349315 h 477437"/>
                  <a:gd name="connsiteX280" fmla="*/ 180213 w 341807"/>
                  <a:gd name="connsiteY280" fmla="*/ 345029 h 477437"/>
                  <a:gd name="connsiteX281" fmla="*/ 182975 w 341807"/>
                  <a:gd name="connsiteY281" fmla="*/ 344172 h 477437"/>
                  <a:gd name="connsiteX282" fmla="*/ 186690 w 341807"/>
                  <a:gd name="connsiteY282" fmla="*/ 339790 h 477437"/>
                  <a:gd name="connsiteX283" fmla="*/ 184309 w 341807"/>
                  <a:gd name="connsiteY283" fmla="*/ 334551 h 477437"/>
                  <a:gd name="connsiteX284" fmla="*/ 180404 w 341807"/>
                  <a:gd name="connsiteY284" fmla="*/ 333313 h 477437"/>
                  <a:gd name="connsiteX285" fmla="*/ 176594 w 341807"/>
                  <a:gd name="connsiteY285" fmla="*/ 333408 h 477437"/>
                  <a:gd name="connsiteX286" fmla="*/ 174403 w 341807"/>
                  <a:gd name="connsiteY286" fmla="*/ 336266 h 477437"/>
                  <a:gd name="connsiteX287" fmla="*/ 170307 w 341807"/>
                  <a:gd name="connsiteY287" fmla="*/ 334837 h 477437"/>
                  <a:gd name="connsiteX288" fmla="*/ 168212 w 341807"/>
                  <a:gd name="connsiteY288" fmla="*/ 333123 h 477437"/>
                  <a:gd name="connsiteX289" fmla="*/ 170021 w 341807"/>
                  <a:gd name="connsiteY289" fmla="*/ 330932 h 477437"/>
                  <a:gd name="connsiteX290" fmla="*/ 173069 w 341807"/>
                  <a:gd name="connsiteY290" fmla="*/ 330456 h 477437"/>
                  <a:gd name="connsiteX291" fmla="*/ 175260 w 341807"/>
                  <a:gd name="connsiteY291" fmla="*/ 328170 h 477437"/>
                  <a:gd name="connsiteX292" fmla="*/ 176117 w 341807"/>
                  <a:gd name="connsiteY292" fmla="*/ 326455 h 477437"/>
                  <a:gd name="connsiteX293" fmla="*/ 178594 w 341807"/>
                  <a:gd name="connsiteY293" fmla="*/ 327122 h 477437"/>
                  <a:gd name="connsiteX294" fmla="*/ 184309 w 341807"/>
                  <a:gd name="connsiteY294" fmla="*/ 328646 h 477437"/>
                  <a:gd name="connsiteX295" fmla="*/ 186976 w 341807"/>
                  <a:gd name="connsiteY295" fmla="*/ 327312 h 477437"/>
                  <a:gd name="connsiteX296" fmla="*/ 190595 w 341807"/>
                  <a:gd name="connsiteY296" fmla="*/ 325693 h 477437"/>
                  <a:gd name="connsiteX297" fmla="*/ 192977 w 341807"/>
                  <a:gd name="connsiteY297" fmla="*/ 322740 h 477437"/>
                  <a:gd name="connsiteX298" fmla="*/ 193262 w 341807"/>
                  <a:gd name="connsiteY298" fmla="*/ 318930 h 477437"/>
                  <a:gd name="connsiteX299" fmla="*/ 195548 w 341807"/>
                  <a:gd name="connsiteY299" fmla="*/ 318168 h 477437"/>
                  <a:gd name="connsiteX300" fmla="*/ 196977 w 341807"/>
                  <a:gd name="connsiteY300" fmla="*/ 318264 h 477437"/>
                  <a:gd name="connsiteX301" fmla="*/ 200120 w 341807"/>
                  <a:gd name="connsiteY301" fmla="*/ 316073 h 477437"/>
                  <a:gd name="connsiteX302" fmla="*/ 202025 w 341807"/>
                  <a:gd name="connsiteY302" fmla="*/ 312549 h 477437"/>
                  <a:gd name="connsiteX303" fmla="*/ 206502 w 341807"/>
                  <a:gd name="connsiteY303" fmla="*/ 308834 h 477437"/>
                  <a:gd name="connsiteX304" fmla="*/ 208979 w 341807"/>
                  <a:gd name="connsiteY304" fmla="*/ 305976 h 477437"/>
                  <a:gd name="connsiteX305" fmla="*/ 207645 w 341807"/>
                  <a:gd name="connsiteY305" fmla="*/ 304071 h 477437"/>
                  <a:gd name="connsiteX306" fmla="*/ 205359 w 341807"/>
                  <a:gd name="connsiteY306" fmla="*/ 303500 h 477437"/>
                  <a:gd name="connsiteX307" fmla="*/ 202025 w 341807"/>
                  <a:gd name="connsiteY307" fmla="*/ 303786 h 477437"/>
                  <a:gd name="connsiteX308" fmla="*/ 200597 w 341807"/>
                  <a:gd name="connsiteY308" fmla="*/ 304738 h 477437"/>
                  <a:gd name="connsiteX309" fmla="*/ 195834 w 341807"/>
                  <a:gd name="connsiteY309" fmla="*/ 303690 h 477437"/>
                  <a:gd name="connsiteX310" fmla="*/ 195263 w 341807"/>
                  <a:gd name="connsiteY310" fmla="*/ 298642 h 477437"/>
                  <a:gd name="connsiteX311" fmla="*/ 188500 w 341807"/>
                  <a:gd name="connsiteY311" fmla="*/ 293689 h 477437"/>
                  <a:gd name="connsiteX312" fmla="*/ 186500 w 341807"/>
                  <a:gd name="connsiteY312" fmla="*/ 290546 h 477437"/>
                  <a:gd name="connsiteX313" fmla="*/ 179927 w 341807"/>
                  <a:gd name="connsiteY313" fmla="*/ 288831 h 477437"/>
                  <a:gd name="connsiteX314" fmla="*/ 177260 w 341807"/>
                  <a:gd name="connsiteY314" fmla="*/ 288736 h 477437"/>
                  <a:gd name="connsiteX315" fmla="*/ 175546 w 341807"/>
                  <a:gd name="connsiteY315" fmla="*/ 286926 h 477437"/>
                  <a:gd name="connsiteX316" fmla="*/ 175546 w 341807"/>
                  <a:gd name="connsiteY316" fmla="*/ 286450 h 477437"/>
                  <a:gd name="connsiteX317" fmla="*/ 176403 w 341807"/>
                  <a:gd name="connsiteY317" fmla="*/ 286164 h 477437"/>
                  <a:gd name="connsiteX318" fmla="*/ 180213 w 341807"/>
                  <a:gd name="connsiteY318" fmla="*/ 286736 h 477437"/>
                  <a:gd name="connsiteX319" fmla="*/ 185738 w 341807"/>
                  <a:gd name="connsiteY319" fmla="*/ 286164 h 477437"/>
                  <a:gd name="connsiteX320" fmla="*/ 191167 w 341807"/>
                  <a:gd name="connsiteY320" fmla="*/ 287022 h 477437"/>
                  <a:gd name="connsiteX321" fmla="*/ 194882 w 341807"/>
                  <a:gd name="connsiteY321" fmla="*/ 290832 h 477437"/>
                  <a:gd name="connsiteX322" fmla="*/ 198120 w 341807"/>
                  <a:gd name="connsiteY322" fmla="*/ 292451 h 477437"/>
                  <a:gd name="connsiteX323" fmla="*/ 202787 w 341807"/>
                  <a:gd name="connsiteY323" fmla="*/ 294165 h 477437"/>
                  <a:gd name="connsiteX324" fmla="*/ 206502 w 341807"/>
                  <a:gd name="connsiteY324" fmla="*/ 295118 h 477437"/>
                  <a:gd name="connsiteX325" fmla="*/ 214598 w 341807"/>
                  <a:gd name="connsiteY325" fmla="*/ 291784 h 477437"/>
                  <a:gd name="connsiteX326" fmla="*/ 218980 w 341807"/>
                  <a:gd name="connsiteY326" fmla="*/ 290355 h 477437"/>
                  <a:gd name="connsiteX327" fmla="*/ 228314 w 341807"/>
                  <a:gd name="connsiteY327" fmla="*/ 288831 h 477437"/>
                  <a:gd name="connsiteX328" fmla="*/ 230124 w 341807"/>
                  <a:gd name="connsiteY328" fmla="*/ 288260 h 477437"/>
                  <a:gd name="connsiteX329" fmla="*/ 229076 w 341807"/>
                  <a:gd name="connsiteY329" fmla="*/ 286164 h 477437"/>
                  <a:gd name="connsiteX330" fmla="*/ 228505 w 341807"/>
                  <a:gd name="connsiteY330" fmla="*/ 284069 h 477437"/>
                  <a:gd name="connsiteX331" fmla="*/ 229362 w 341807"/>
                  <a:gd name="connsiteY331" fmla="*/ 283783 h 477437"/>
                  <a:gd name="connsiteX332" fmla="*/ 234791 w 341807"/>
                  <a:gd name="connsiteY332" fmla="*/ 279116 h 477437"/>
                  <a:gd name="connsiteX333" fmla="*/ 231362 w 341807"/>
                  <a:gd name="connsiteY333" fmla="*/ 278925 h 477437"/>
                  <a:gd name="connsiteX334" fmla="*/ 229362 w 341807"/>
                  <a:gd name="connsiteY334" fmla="*/ 276354 h 477437"/>
                  <a:gd name="connsiteX335" fmla="*/ 230029 w 341807"/>
                  <a:gd name="connsiteY335" fmla="*/ 274449 h 477437"/>
                  <a:gd name="connsiteX336" fmla="*/ 234220 w 341807"/>
                  <a:gd name="connsiteY336" fmla="*/ 264924 h 477437"/>
                  <a:gd name="connsiteX337" fmla="*/ 215932 w 341807"/>
                  <a:gd name="connsiteY337" fmla="*/ 260352 h 477437"/>
                  <a:gd name="connsiteX338" fmla="*/ 213932 w 341807"/>
                  <a:gd name="connsiteY338" fmla="*/ 258732 h 477437"/>
                  <a:gd name="connsiteX339" fmla="*/ 214313 w 341807"/>
                  <a:gd name="connsiteY339" fmla="*/ 256351 h 477437"/>
                  <a:gd name="connsiteX340" fmla="*/ 216027 w 341807"/>
                  <a:gd name="connsiteY340" fmla="*/ 256065 h 477437"/>
                  <a:gd name="connsiteX341" fmla="*/ 221361 w 341807"/>
                  <a:gd name="connsiteY341" fmla="*/ 256542 h 477437"/>
                  <a:gd name="connsiteX342" fmla="*/ 226885 w 341807"/>
                  <a:gd name="connsiteY342" fmla="*/ 255018 h 477437"/>
                  <a:gd name="connsiteX343" fmla="*/ 228314 w 341807"/>
                  <a:gd name="connsiteY343" fmla="*/ 252541 h 477437"/>
                  <a:gd name="connsiteX344" fmla="*/ 232410 w 341807"/>
                  <a:gd name="connsiteY344" fmla="*/ 252160 h 477437"/>
                  <a:gd name="connsiteX345" fmla="*/ 237935 w 341807"/>
                  <a:gd name="connsiteY345" fmla="*/ 250255 h 477437"/>
                  <a:gd name="connsiteX346" fmla="*/ 240411 w 341807"/>
                  <a:gd name="connsiteY346" fmla="*/ 251303 h 477437"/>
                  <a:gd name="connsiteX347" fmla="*/ 244412 w 341807"/>
                  <a:gd name="connsiteY347" fmla="*/ 255208 h 477437"/>
                  <a:gd name="connsiteX348" fmla="*/ 246031 w 341807"/>
                  <a:gd name="connsiteY348" fmla="*/ 260161 h 477437"/>
                  <a:gd name="connsiteX349" fmla="*/ 250222 w 341807"/>
                  <a:gd name="connsiteY349" fmla="*/ 261876 h 477437"/>
                  <a:gd name="connsiteX350" fmla="*/ 251270 w 341807"/>
                  <a:gd name="connsiteY350" fmla="*/ 260066 h 477437"/>
                  <a:gd name="connsiteX351" fmla="*/ 251270 w 341807"/>
                  <a:gd name="connsiteY351" fmla="*/ 255018 h 477437"/>
                  <a:gd name="connsiteX352" fmla="*/ 250984 w 341807"/>
                  <a:gd name="connsiteY352" fmla="*/ 252065 h 477437"/>
                  <a:gd name="connsiteX353" fmla="*/ 252889 w 341807"/>
                  <a:gd name="connsiteY353" fmla="*/ 250541 h 477437"/>
                  <a:gd name="connsiteX354" fmla="*/ 257366 w 341807"/>
                  <a:gd name="connsiteY354" fmla="*/ 244350 h 477437"/>
                  <a:gd name="connsiteX355" fmla="*/ 257937 w 341807"/>
                  <a:gd name="connsiteY355" fmla="*/ 240159 h 477437"/>
                  <a:gd name="connsiteX356" fmla="*/ 258985 w 341807"/>
                  <a:gd name="connsiteY356" fmla="*/ 236730 h 477437"/>
                  <a:gd name="connsiteX357" fmla="*/ 258699 w 341807"/>
                  <a:gd name="connsiteY357" fmla="*/ 228157 h 477437"/>
                  <a:gd name="connsiteX358" fmla="*/ 260795 w 341807"/>
                  <a:gd name="connsiteY358" fmla="*/ 225204 h 477437"/>
                  <a:gd name="connsiteX359" fmla="*/ 261747 w 341807"/>
                  <a:gd name="connsiteY359" fmla="*/ 221871 h 477437"/>
                  <a:gd name="connsiteX360" fmla="*/ 258985 w 341807"/>
                  <a:gd name="connsiteY360" fmla="*/ 220823 h 477437"/>
                  <a:gd name="connsiteX361" fmla="*/ 258318 w 341807"/>
                  <a:gd name="connsiteY361" fmla="*/ 221680 h 477437"/>
                  <a:gd name="connsiteX362" fmla="*/ 257366 w 341807"/>
                  <a:gd name="connsiteY362" fmla="*/ 221775 h 477437"/>
                  <a:gd name="connsiteX363" fmla="*/ 259366 w 341807"/>
                  <a:gd name="connsiteY363" fmla="*/ 217680 h 477437"/>
                  <a:gd name="connsiteX364" fmla="*/ 260128 w 341807"/>
                  <a:gd name="connsiteY364" fmla="*/ 215584 h 477437"/>
                  <a:gd name="connsiteX365" fmla="*/ 259652 w 341807"/>
                  <a:gd name="connsiteY365" fmla="*/ 213393 h 477437"/>
                  <a:gd name="connsiteX366" fmla="*/ 256222 w 341807"/>
                  <a:gd name="connsiteY366" fmla="*/ 204154 h 477437"/>
                  <a:gd name="connsiteX367" fmla="*/ 256985 w 341807"/>
                  <a:gd name="connsiteY367" fmla="*/ 198725 h 477437"/>
                  <a:gd name="connsiteX368" fmla="*/ 257842 w 341807"/>
                  <a:gd name="connsiteY368" fmla="*/ 196058 h 477437"/>
                  <a:gd name="connsiteX369" fmla="*/ 257175 w 341807"/>
                  <a:gd name="connsiteY369" fmla="*/ 193867 h 477437"/>
                  <a:gd name="connsiteX370" fmla="*/ 258699 w 341807"/>
                  <a:gd name="connsiteY370" fmla="*/ 189009 h 477437"/>
                  <a:gd name="connsiteX371" fmla="*/ 263843 w 341807"/>
                  <a:gd name="connsiteY371" fmla="*/ 181770 h 477437"/>
                  <a:gd name="connsiteX372" fmla="*/ 267843 w 341807"/>
                  <a:gd name="connsiteY372" fmla="*/ 176532 h 477437"/>
                  <a:gd name="connsiteX373" fmla="*/ 268796 w 341807"/>
                  <a:gd name="connsiteY373" fmla="*/ 173960 h 477437"/>
                  <a:gd name="connsiteX374" fmla="*/ 270986 w 341807"/>
                  <a:gd name="connsiteY374" fmla="*/ 171102 h 477437"/>
                  <a:gd name="connsiteX375" fmla="*/ 273844 w 341807"/>
                  <a:gd name="connsiteY375" fmla="*/ 167007 h 477437"/>
                  <a:gd name="connsiteX376" fmla="*/ 278416 w 341807"/>
                  <a:gd name="connsiteY376" fmla="*/ 166245 h 477437"/>
                  <a:gd name="connsiteX377" fmla="*/ 282797 w 341807"/>
                  <a:gd name="connsiteY377" fmla="*/ 168340 h 477437"/>
                  <a:gd name="connsiteX378" fmla="*/ 284893 w 341807"/>
                  <a:gd name="connsiteY378" fmla="*/ 170626 h 477437"/>
                  <a:gd name="connsiteX379" fmla="*/ 283750 w 341807"/>
                  <a:gd name="connsiteY379" fmla="*/ 173198 h 477437"/>
                  <a:gd name="connsiteX380" fmla="*/ 281654 w 341807"/>
                  <a:gd name="connsiteY380" fmla="*/ 175198 h 477437"/>
                  <a:gd name="connsiteX381" fmla="*/ 280892 w 341807"/>
                  <a:gd name="connsiteY381" fmla="*/ 181104 h 477437"/>
                  <a:gd name="connsiteX382" fmla="*/ 280226 w 341807"/>
                  <a:gd name="connsiteY382" fmla="*/ 182532 h 477437"/>
                  <a:gd name="connsiteX383" fmla="*/ 278606 w 341807"/>
                  <a:gd name="connsiteY383" fmla="*/ 182151 h 477437"/>
                  <a:gd name="connsiteX384" fmla="*/ 277940 w 341807"/>
                  <a:gd name="connsiteY384" fmla="*/ 180437 h 477437"/>
                  <a:gd name="connsiteX385" fmla="*/ 276130 w 341807"/>
                  <a:gd name="connsiteY385" fmla="*/ 180723 h 477437"/>
                  <a:gd name="connsiteX386" fmla="*/ 274987 w 341807"/>
                  <a:gd name="connsiteY386" fmla="*/ 182437 h 477437"/>
                  <a:gd name="connsiteX387" fmla="*/ 269653 w 341807"/>
                  <a:gd name="connsiteY387" fmla="*/ 184437 h 477437"/>
                  <a:gd name="connsiteX388" fmla="*/ 268986 w 341807"/>
                  <a:gd name="connsiteY388" fmla="*/ 185771 h 477437"/>
                  <a:gd name="connsiteX389" fmla="*/ 269462 w 341807"/>
                  <a:gd name="connsiteY389" fmla="*/ 186723 h 477437"/>
                  <a:gd name="connsiteX390" fmla="*/ 274892 w 341807"/>
                  <a:gd name="connsiteY390" fmla="*/ 194058 h 477437"/>
                  <a:gd name="connsiteX391" fmla="*/ 275368 w 341807"/>
                  <a:gd name="connsiteY391" fmla="*/ 194629 h 477437"/>
                  <a:gd name="connsiteX392" fmla="*/ 276987 w 341807"/>
                  <a:gd name="connsiteY392" fmla="*/ 194248 h 477437"/>
                  <a:gd name="connsiteX393" fmla="*/ 278035 w 341807"/>
                  <a:gd name="connsiteY393" fmla="*/ 192724 h 477437"/>
                  <a:gd name="connsiteX394" fmla="*/ 282607 w 341807"/>
                  <a:gd name="connsiteY394" fmla="*/ 190438 h 477437"/>
                  <a:gd name="connsiteX395" fmla="*/ 285845 w 341807"/>
                  <a:gd name="connsiteY395" fmla="*/ 191867 h 477437"/>
                  <a:gd name="connsiteX396" fmla="*/ 289655 w 341807"/>
                  <a:gd name="connsiteY396" fmla="*/ 192343 h 477437"/>
                  <a:gd name="connsiteX397" fmla="*/ 291370 w 341807"/>
                  <a:gd name="connsiteY397" fmla="*/ 190438 h 477437"/>
                  <a:gd name="connsiteX398" fmla="*/ 294704 w 341807"/>
                  <a:gd name="connsiteY398" fmla="*/ 184247 h 477437"/>
                  <a:gd name="connsiteX399" fmla="*/ 300133 w 341807"/>
                  <a:gd name="connsiteY399" fmla="*/ 180056 h 477437"/>
                  <a:gd name="connsiteX400" fmla="*/ 303371 w 341807"/>
                  <a:gd name="connsiteY400" fmla="*/ 180151 h 477437"/>
                  <a:gd name="connsiteX401" fmla="*/ 307562 w 341807"/>
                  <a:gd name="connsiteY401" fmla="*/ 184628 h 477437"/>
                  <a:gd name="connsiteX402" fmla="*/ 304514 w 341807"/>
                  <a:gd name="connsiteY402" fmla="*/ 187771 h 477437"/>
                  <a:gd name="connsiteX403" fmla="*/ 302895 w 341807"/>
                  <a:gd name="connsiteY403" fmla="*/ 189105 h 477437"/>
                  <a:gd name="connsiteX404" fmla="*/ 303467 w 341807"/>
                  <a:gd name="connsiteY404" fmla="*/ 189676 h 477437"/>
                  <a:gd name="connsiteX405" fmla="*/ 306610 w 341807"/>
                  <a:gd name="connsiteY405" fmla="*/ 192153 h 477437"/>
                  <a:gd name="connsiteX406" fmla="*/ 308991 w 341807"/>
                  <a:gd name="connsiteY406" fmla="*/ 197296 h 477437"/>
                  <a:gd name="connsiteX407" fmla="*/ 312325 w 341807"/>
                  <a:gd name="connsiteY407" fmla="*/ 196439 h 477437"/>
                  <a:gd name="connsiteX408" fmla="*/ 313468 w 341807"/>
                  <a:gd name="connsiteY408" fmla="*/ 192915 h 477437"/>
                  <a:gd name="connsiteX409" fmla="*/ 313373 w 341807"/>
                  <a:gd name="connsiteY409" fmla="*/ 186438 h 477437"/>
                  <a:gd name="connsiteX410" fmla="*/ 315468 w 341807"/>
                  <a:gd name="connsiteY410" fmla="*/ 180437 h 477437"/>
                  <a:gd name="connsiteX411" fmla="*/ 321374 w 341807"/>
                  <a:gd name="connsiteY411" fmla="*/ 174055 h 477437"/>
                  <a:gd name="connsiteX412" fmla="*/ 323183 w 341807"/>
                  <a:gd name="connsiteY412" fmla="*/ 172341 h 477437"/>
                  <a:gd name="connsiteX413" fmla="*/ 324231 w 341807"/>
                  <a:gd name="connsiteY413" fmla="*/ 170245 h 477437"/>
                  <a:gd name="connsiteX414" fmla="*/ 331184 w 341807"/>
                  <a:gd name="connsiteY414" fmla="*/ 161292 h 477437"/>
                  <a:gd name="connsiteX415" fmla="*/ 333851 w 341807"/>
                  <a:gd name="connsiteY415" fmla="*/ 158910 h 477437"/>
                  <a:gd name="connsiteX416" fmla="*/ 334899 w 341807"/>
                  <a:gd name="connsiteY416" fmla="*/ 153100 h 477437"/>
                  <a:gd name="connsiteX417" fmla="*/ 335375 w 341807"/>
                  <a:gd name="connsiteY417" fmla="*/ 146909 h 477437"/>
                  <a:gd name="connsiteX418" fmla="*/ 336328 w 341807"/>
                  <a:gd name="connsiteY418" fmla="*/ 143575 h 477437"/>
                  <a:gd name="connsiteX419" fmla="*/ 338709 w 341807"/>
                  <a:gd name="connsiteY419" fmla="*/ 140622 h 477437"/>
                  <a:gd name="connsiteX420" fmla="*/ 341090 w 341807"/>
                  <a:gd name="connsiteY420" fmla="*/ 137479 h 477437"/>
                  <a:gd name="connsiteX421" fmla="*/ 341757 w 341807"/>
                  <a:gd name="connsiteY421" fmla="*/ 135193 h 477437"/>
                  <a:gd name="connsiteX422" fmla="*/ 339852 w 341807"/>
                  <a:gd name="connsiteY422" fmla="*/ 133193 h 477437"/>
                  <a:gd name="connsiteX423" fmla="*/ 334994 w 341807"/>
                  <a:gd name="connsiteY423" fmla="*/ 130050 h 477437"/>
                  <a:gd name="connsiteX424" fmla="*/ 329279 w 341807"/>
                  <a:gd name="connsiteY424" fmla="*/ 123573 h 477437"/>
                  <a:gd name="connsiteX425" fmla="*/ 328232 w 341807"/>
                  <a:gd name="connsiteY425" fmla="*/ 119477 h 477437"/>
                  <a:gd name="connsiteX426" fmla="*/ 325946 w 341807"/>
                  <a:gd name="connsiteY426" fmla="*/ 117572 h 477437"/>
                  <a:gd name="connsiteX427" fmla="*/ 320421 w 341807"/>
                  <a:gd name="connsiteY427" fmla="*/ 114810 h 477437"/>
                  <a:gd name="connsiteX428" fmla="*/ 316325 w 341807"/>
                  <a:gd name="connsiteY428" fmla="*/ 115572 h 477437"/>
                  <a:gd name="connsiteX429" fmla="*/ 313849 w 341807"/>
                  <a:gd name="connsiteY429" fmla="*/ 116048 h 477437"/>
                  <a:gd name="connsiteX430" fmla="*/ 307753 w 341807"/>
                  <a:gd name="connsiteY430" fmla="*/ 116524 h 477437"/>
                  <a:gd name="connsiteX431" fmla="*/ 301276 w 341807"/>
                  <a:gd name="connsiteY431" fmla="*/ 117477 h 477437"/>
                  <a:gd name="connsiteX432" fmla="*/ 295656 w 341807"/>
                  <a:gd name="connsiteY432" fmla="*/ 119667 h 477437"/>
                  <a:gd name="connsiteX433" fmla="*/ 284607 w 341807"/>
                  <a:gd name="connsiteY433" fmla="*/ 119286 h 477437"/>
                  <a:gd name="connsiteX434" fmla="*/ 274892 w 341807"/>
                  <a:gd name="connsiteY434" fmla="*/ 113571 h 477437"/>
                  <a:gd name="connsiteX435" fmla="*/ 271082 w 341807"/>
                  <a:gd name="connsiteY435" fmla="*/ 108714 h 477437"/>
                  <a:gd name="connsiteX436" fmla="*/ 268986 w 341807"/>
                  <a:gd name="connsiteY436" fmla="*/ 101951 h 477437"/>
                  <a:gd name="connsiteX437" fmla="*/ 265081 w 341807"/>
                  <a:gd name="connsiteY437" fmla="*/ 104046 h 477437"/>
                  <a:gd name="connsiteX438" fmla="*/ 259080 w 341807"/>
                  <a:gd name="connsiteY438" fmla="*/ 107380 h 477437"/>
                  <a:gd name="connsiteX439" fmla="*/ 256699 w 341807"/>
                  <a:gd name="connsiteY439" fmla="*/ 115000 h 477437"/>
                  <a:gd name="connsiteX440" fmla="*/ 256413 w 341807"/>
                  <a:gd name="connsiteY440" fmla="*/ 120525 h 477437"/>
                  <a:gd name="connsiteX441" fmla="*/ 255842 w 341807"/>
                  <a:gd name="connsiteY441" fmla="*/ 124239 h 477437"/>
                  <a:gd name="connsiteX442" fmla="*/ 250412 w 341807"/>
                  <a:gd name="connsiteY442" fmla="*/ 127668 h 477437"/>
                  <a:gd name="connsiteX443" fmla="*/ 253175 w 341807"/>
                  <a:gd name="connsiteY443" fmla="*/ 125287 h 477437"/>
                  <a:gd name="connsiteX444" fmla="*/ 255080 w 341807"/>
                  <a:gd name="connsiteY444" fmla="*/ 117096 h 477437"/>
                  <a:gd name="connsiteX445" fmla="*/ 255270 w 341807"/>
                  <a:gd name="connsiteY445" fmla="*/ 111190 h 477437"/>
                  <a:gd name="connsiteX446" fmla="*/ 256794 w 341807"/>
                  <a:gd name="connsiteY446" fmla="*/ 108523 h 477437"/>
                  <a:gd name="connsiteX447" fmla="*/ 265271 w 341807"/>
                  <a:gd name="connsiteY447" fmla="*/ 98331 h 477437"/>
                  <a:gd name="connsiteX448" fmla="*/ 267272 w 341807"/>
                  <a:gd name="connsiteY448" fmla="*/ 96331 h 477437"/>
                  <a:gd name="connsiteX449" fmla="*/ 271367 w 341807"/>
                  <a:gd name="connsiteY449" fmla="*/ 93569 h 477437"/>
                  <a:gd name="connsiteX450" fmla="*/ 270224 w 341807"/>
                  <a:gd name="connsiteY450" fmla="*/ 89092 h 477437"/>
                  <a:gd name="connsiteX451" fmla="*/ 265938 w 341807"/>
                  <a:gd name="connsiteY451" fmla="*/ 86806 h 477437"/>
                  <a:gd name="connsiteX452" fmla="*/ 262700 w 341807"/>
                  <a:gd name="connsiteY452" fmla="*/ 78805 h 477437"/>
                  <a:gd name="connsiteX453" fmla="*/ 262414 w 341807"/>
                  <a:gd name="connsiteY453" fmla="*/ 77853 h 477437"/>
                  <a:gd name="connsiteX454" fmla="*/ 261080 w 341807"/>
                  <a:gd name="connsiteY454" fmla="*/ 77472 h 477437"/>
                  <a:gd name="connsiteX455" fmla="*/ 259842 w 341807"/>
                  <a:gd name="connsiteY455" fmla="*/ 78234 h 477437"/>
                  <a:gd name="connsiteX456" fmla="*/ 256699 w 341807"/>
                  <a:gd name="connsiteY456" fmla="*/ 80710 h 477437"/>
                  <a:gd name="connsiteX457" fmla="*/ 255460 w 341807"/>
                  <a:gd name="connsiteY457" fmla="*/ 81567 h 477437"/>
                  <a:gd name="connsiteX458" fmla="*/ 250984 w 341807"/>
                  <a:gd name="connsiteY458" fmla="*/ 81282 h 477437"/>
                  <a:gd name="connsiteX459" fmla="*/ 249174 w 341807"/>
                  <a:gd name="connsiteY459" fmla="*/ 77091 h 477437"/>
                  <a:gd name="connsiteX460" fmla="*/ 249365 w 341807"/>
                  <a:gd name="connsiteY460" fmla="*/ 76424 h 477437"/>
                  <a:gd name="connsiteX461" fmla="*/ 250222 w 341807"/>
                  <a:gd name="connsiteY461" fmla="*/ 76043 h 477437"/>
                  <a:gd name="connsiteX462" fmla="*/ 255175 w 341807"/>
                  <a:gd name="connsiteY462" fmla="*/ 77662 h 477437"/>
                  <a:gd name="connsiteX463" fmla="*/ 258699 w 341807"/>
                  <a:gd name="connsiteY463" fmla="*/ 76710 h 477437"/>
                  <a:gd name="connsiteX464" fmla="*/ 262319 w 341807"/>
                  <a:gd name="connsiteY464" fmla="*/ 76424 h 477437"/>
                  <a:gd name="connsiteX465" fmla="*/ 266224 w 341807"/>
                  <a:gd name="connsiteY465" fmla="*/ 79948 h 477437"/>
                  <a:gd name="connsiteX466" fmla="*/ 268034 w 341807"/>
                  <a:gd name="connsiteY466" fmla="*/ 79091 h 477437"/>
                  <a:gd name="connsiteX467" fmla="*/ 268891 w 341807"/>
                  <a:gd name="connsiteY467" fmla="*/ 74424 h 477437"/>
                  <a:gd name="connsiteX468" fmla="*/ 266795 w 341807"/>
                  <a:gd name="connsiteY468" fmla="*/ 69947 h 477437"/>
                  <a:gd name="connsiteX469" fmla="*/ 262509 w 341807"/>
                  <a:gd name="connsiteY469" fmla="*/ 53659 h 477437"/>
                  <a:gd name="connsiteX470" fmla="*/ 266129 w 341807"/>
                  <a:gd name="connsiteY470" fmla="*/ 23560 h 477437"/>
                  <a:gd name="connsiteX471" fmla="*/ 266414 w 341807"/>
                  <a:gd name="connsiteY471" fmla="*/ 20893 h 477437"/>
                  <a:gd name="connsiteX472" fmla="*/ 264414 w 341807"/>
                  <a:gd name="connsiteY472" fmla="*/ 19750 h 477437"/>
                  <a:gd name="connsiteX473" fmla="*/ 263747 w 341807"/>
                  <a:gd name="connsiteY473" fmla="*/ 20322 h 477437"/>
                  <a:gd name="connsiteX474" fmla="*/ 260223 w 341807"/>
                  <a:gd name="connsiteY474" fmla="*/ 20893 h 477437"/>
                  <a:gd name="connsiteX475" fmla="*/ 251270 w 341807"/>
                  <a:gd name="connsiteY475" fmla="*/ 16797 h 477437"/>
                  <a:gd name="connsiteX476" fmla="*/ 244126 w 341807"/>
                  <a:gd name="connsiteY476" fmla="*/ 9082 h 477437"/>
                  <a:gd name="connsiteX477" fmla="*/ 237744 w 341807"/>
                  <a:gd name="connsiteY477" fmla="*/ 4129 h 477437"/>
                  <a:gd name="connsiteX478" fmla="*/ 234125 w 341807"/>
                  <a:gd name="connsiteY478" fmla="*/ 700 h 477437"/>
                  <a:gd name="connsiteX479" fmla="*/ 232029 w 341807"/>
                  <a:gd name="connsiteY479" fmla="*/ 129 h 477437"/>
                  <a:gd name="connsiteX480" fmla="*/ 230410 w 341807"/>
                  <a:gd name="connsiteY480" fmla="*/ 1462 h 477437"/>
                  <a:gd name="connsiteX481" fmla="*/ 217646 w 341807"/>
                  <a:gd name="connsiteY481" fmla="*/ 4891 h 477437"/>
                  <a:gd name="connsiteX482" fmla="*/ 215265 w 341807"/>
                  <a:gd name="connsiteY482" fmla="*/ 6415 h 477437"/>
                  <a:gd name="connsiteX483" fmla="*/ 211455 w 341807"/>
                  <a:gd name="connsiteY483" fmla="*/ 6415 h 477437"/>
                  <a:gd name="connsiteX484" fmla="*/ 199549 w 341807"/>
                  <a:gd name="connsiteY484" fmla="*/ 6129 h 477437"/>
                  <a:gd name="connsiteX485" fmla="*/ 197263 w 341807"/>
                  <a:gd name="connsiteY485" fmla="*/ 6606 h 477437"/>
                  <a:gd name="connsiteX486" fmla="*/ 195072 w 341807"/>
                  <a:gd name="connsiteY486" fmla="*/ 11273 h 477437"/>
                  <a:gd name="connsiteX487" fmla="*/ 189547 w 341807"/>
                  <a:gd name="connsiteY487" fmla="*/ 18798 h 477437"/>
                  <a:gd name="connsiteX488" fmla="*/ 185452 w 341807"/>
                  <a:gd name="connsiteY488" fmla="*/ 22703 h 477437"/>
                  <a:gd name="connsiteX489" fmla="*/ 183356 w 341807"/>
                  <a:gd name="connsiteY489" fmla="*/ 27846 h 477437"/>
                  <a:gd name="connsiteX490" fmla="*/ 180404 w 341807"/>
                  <a:gd name="connsiteY490" fmla="*/ 25465 h 477437"/>
                  <a:gd name="connsiteX491" fmla="*/ 179832 w 341807"/>
                  <a:gd name="connsiteY491" fmla="*/ 23751 h 477437"/>
                  <a:gd name="connsiteX492" fmla="*/ 182594 w 341807"/>
                  <a:gd name="connsiteY492" fmla="*/ 20798 h 477437"/>
                  <a:gd name="connsiteX493" fmla="*/ 184880 w 341807"/>
                  <a:gd name="connsiteY493" fmla="*/ 17655 h 477437"/>
                  <a:gd name="connsiteX494" fmla="*/ 182499 w 341807"/>
                  <a:gd name="connsiteY494" fmla="*/ 15750 h 477437"/>
                  <a:gd name="connsiteX495" fmla="*/ 165926 w 341807"/>
                  <a:gd name="connsiteY495" fmla="*/ 11844 h 477437"/>
                  <a:gd name="connsiteX496" fmla="*/ 150019 w 341807"/>
                  <a:gd name="connsiteY496" fmla="*/ 16893 h 477437"/>
                  <a:gd name="connsiteX497" fmla="*/ 145066 w 341807"/>
                  <a:gd name="connsiteY497" fmla="*/ 22417 h 477437"/>
                  <a:gd name="connsiteX498" fmla="*/ 137446 w 341807"/>
                  <a:gd name="connsiteY498" fmla="*/ 33942 h 477437"/>
                  <a:gd name="connsiteX499" fmla="*/ 137922 w 341807"/>
                  <a:gd name="connsiteY499" fmla="*/ 38610 h 477437"/>
                  <a:gd name="connsiteX500" fmla="*/ 140970 w 341807"/>
                  <a:gd name="connsiteY500" fmla="*/ 41753 h 477437"/>
                  <a:gd name="connsiteX501" fmla="*/ 140684 w 341807"/>
                  <a:gd name="connsiteY501" fmla="*/ 45468 h 477437"/>
                  <a:gd name="connsiteX502" fmla="*/ 138589 w 341807"/>
                  <a:gd name="connsiteY502" fmla="*/ 48706 h 477437"/>
                  <a:gd name="connsiteX503" fmla="*/ 137255 w 341807"/>
                  <a:gd name="connsiteY503" fmla="*/ 51945 h 477437"/>
                  <a:gd name="connsiteX504" fmla="*/ 137255 w 341807"/>
                  <a:gd name="connsiteY504" fmla="*/ 54802 h 477437"/>
                  <a:gd name="connsiteX505" fmla="*/ 138017 w 341807"/>
                  <a:gd name="connsiteY505" fmla="*/ 56517 h 477437"/>
                  <a:gd name="connsiteX506" fmla="*/ 138398 w 341807"/>
                  <a:gd name="connsiteY506" fmla="*/ 58993 h 477437"/>
                  <a:gd name="connsiteX507" fmla="*/ 142018 w 341807"/>
                  <a:gd name="connsiteY507" fmla="*/ 62041 h 477437"/>
                  <a:gd name="connsiteX508" fmla="*/ 144971 w 341807"/>
                  <a:gd name="connsiteY508" fmla="*/ 64137 h 477437"/>
                  <a:gd name="connsiteX509" fmla="*/ 144590 w 341807"/>
                  <a:gd name="connsiteY509" fmla="*/ 68042 h 477437"/>
                  <a:gd name="connsiteX510" fmla="*/ 136589 w 341807"/>
                  <a:gd name="connsiteY510" fmla="*/ 79948 h 477437"/>
                  <a:gd name="connsiteX511" fmla="*/ 135922 w 341807"/>
                  <a:gd name="connsiteY511" fmla="*/ 83282 h 477437"/>
                  <a:gd name="connsiteX512" fmla="*/ 138017 w 341807"/>
                  <a:gd name="connsiteY512" fmla="*/ 83663 h 477437"/>
                  <a:gd name="connsiteX513" fmla="*/ 139827 w 341807"/>
                  <a:gd name="connsiteY513" fmla="*/ 82234 h 477437"/>
                  <a:gd name="connsiteX514" fmla="*/ 143256 w 341807"/>
                  <a:gd name="connsiteY514" fmla="*/ 77948 h 477437"/>
                  <a:gd name="connsiteX515" fmla="*/ 148876 w 341807"/>
                  <a:gd name="connsiteY515" fmla="*/ 76995 h 477437"/>
                  <a:gd name="connsiteX516" fmla="*/ 150686 w 341807"/>
                  <a:gd name="connsiteY516" fmla="*/ 78805 h 477437"/>
                  <a:gd name="connsiteX517" fmla="*/ 151448 w 341807"/>
                  <a:gd name="connsiteY517" fmla="*/ 91759 h 477437"/>
                  <a:gd name="connsiteX518" fmla="*/ 149066 w 341807"/>
                  <a:gd name="connsiteY518" fmla="*/ 104046 h 477437"/>
                  <a:gd name="connsiteX519" fmla="*/ 149924 w 341807"/>
                  <a:gd name="connsiteY519" fmla="*/ 107094 h 477437"/>
                  <a:gd name="connsiteX520" fmla="*/ 151067 w 341807"/>
                  <a:gd name="connsiteY520" fmla="*/ 107094 h 477437"/>
                  <a:gd name="connsiteX521" fmla="*/ 156210 w 341807"/>
                  <a:gd name="connsiteY521" fmla="*/ 105189 h 477437"/>
                  <a:gd name="connsiteX522" fmla="*/ 158020 w 341807"/>
                  <a:gd name="connsiteY522" fmla="*/ 104999 h 477437"/>
                  <a:gd name="connsiteX523" fmla="*/ 158306 w 341807"/>
                  <a:gd name="connsiteY523" fmla="*/ 105666 h 477437"/>
                  <a:gd name="connsiteX524" fmla="*/ 157639 w 341807"/>
                  <a:gd name="connsiteY524" fmla="*/ 111095 h 477437"/>
                  <a:gd name="connsiteX525" fmla="*/ 150971 w 341807"/>
                  <a:gd name="connsiteY525" fmla="*/ 111666 h 477437"/>
                  <a:gd name="connsiteX526" fmla="*/ 149638 w 341807"/>
                  <a:gd name="connsiteY526" fmla="*/ 112714 h 477437"/>
                  <a:gd name="connsiteX527" fmla="*/ 148876 w 341807"/>
                  <a:gd name="connsiteY527" fmla="*/ 112143 h 477437"/>
                  <a:gd name="connsiteX528" fmla="*/ 144971 w 341807"/>
                  <a:gd name="connsiteY528" fmla="*/ 105570 h 477437"/>
                  <a:gd name="connsiteX529" fmla="*/ 146685 w 341807"/>
                  <a:gd name="connsiteY529" fmla="*/ 98522 h 477437"/>
                  <a:gd name="connsiteX530" fmla="*/ 148590 w 341807"/>
                  <a:gd name="connsiteY530" fmla="*/ 96807 h 477437"/>
                  <a:gd name="connsiteX531" fmla="*/ 148209 w 341807"/>
                  <a:gd name="connsiteY531" fmla="*/ 94331 h 477437"/>
                  <a:gd name="connsiteX532" fmla="*/ 142304 w 341807"/>
                  <a:gd name="connsiteY532" fmla="*/ 92045 h 477437"/>
                  <a:gd name="connsiteX533" fmla="*/ 139256 w 341807"/>
                  <a:gd name="connsiteY533" fmla="*/ 93569 h 477437"/>
                  <a:gd name="connsiteX534" fmla="*/ 136017 w 341807"/>
                  <a:gd name="connsiteY534" fmla="*/ 93188 h 477437"/>
                  <a:gd name="connsiteX535" fmla="*/ 135065 w 341807"/>
                  <a:gd name="connsiteY535" fmla="*/ 90521 h 477437"/>
                  <a:gd name="connsiteX536" fmla="*/ 132969 w 341807"/>
                  <a:gd name="connsiteY536" fmla="*/ 89283 h 477437"/>
                  <a:gd name="connsiteX537" fmla="*/ 132398 w 341807"/>
                  <a:gd name="connsiteY537" fmla="*/ 90045 h 477437"/>
                  <a:gd name="connsiteX538" fmla="*/ 131826 w 341807"/>
                  <a:gd name="connsiteY538" fmla="*/ 93378 h 477437"/>
                  <a:gd name="connsiteX539" fmla="*/ 131540 w 341807"/>
                  <a:gd name="connsiteY539" fmla="*/ 94998 h 477437"/>
                  <a:gd name="connsiteX540" fmla="*/ 130302 w 341807"/>
                  <a:gd name="connsiteY540" fmla="*/ 95379 h 477437"/>
                  <a:gd name="connsiteX541" fmla="*/ 126873 w 341807"/>
                  <a:gd name="connsiteY541" fmla="*/ 98998 h 477437"/>
                  <a:gd name="connsiteX542" fmla="*/ 127444 w 341807"/>
                  <a:gd name="connsiteY542" fmla="*/ 102713 h 477437"/>
                  <a:gd name="connsiteX543" fmla="*/ 126206 w 341807"/>
                  <a:gd name="connsiteY543" fmla="*/ 105951 h 477437"/>
                  <a:gd name="connsiteX544" fmla="*/ 123349 w 341807"/>
                  <a:gd name="connsiteY544" fmla="*/ 105189 h 477437"/>
                  <a:gd name="connsiteX545" fmla="*/ 122206 w 341807"/>
                  <a:gd name="connsiteY545" fmla="*/ 102237 h 477437"/>
                  <a:gd name="connsiteX546" fmla="*/ 124397 w 341807"/>
                  <a:gd name="connsiteY546" fmla="*/ 90616 h 477437"/>
                  <a:gd name="connsiteX547" fmla="*/ 129731 w 341807"/>
                  <a:gd name="connsiteY547" fmla="*/ 84806 h 477437"/>
                  <a:gd name="connsiteX548" fmla="*/ 134398 w 341807"/>
                  <a:gd name="connsiteY548" fmla="*/ 76519 h 477437"/>
                  <a:gd name="connsiteX549" fmla="*/ 134493 w 341807"/>
                  <a:gd name="connsiteY549" fmla="*/ 70614 h 477437"/>
                  <a:gd name="connsiteX550" fmla="*/ 132398 w 341807"/>
                  <a:gd name="connsiteY550" fmla="*/ 67280 h 477437"/>
                  <a:gd name="connsiteX551" fmla="*/ 130302 w 341807"/>
                  <a:gd name="connsiteY551" fmla="*/ 61089 h 477437"/>
                  <a:gd name="connsiteX552" fmla="*/ 127635 w 341807"/>
                  <a:gd name="connsiteY552" fmla="*/ 55183 h 477437"/>
                  <a:gd name="connsiteX553" fmla="*/ 121825 w 341807"/>
                  <a:gd name="connsiteY553" fmla="*/ 53754 h 477437"/>
                  <a:gd name="connsiteX554" fmla="*/ 120110 w 341807"/>
                  <a:gd name="connsiteY554" fmla="*/ 54897 h 477437"/>
                  <a:gd name="connsiteX555" fmla="*/ 113443 w 341807"/>
                  <a:gd name="connsiteY555" fmla="*/ 53564 h 477437"/>
                  <a:gd name="connsiteX556" fmla="*/ 107442 w 341807"/>
                  <a:gd name="connsiteY556" fmla="*/ 57564 h 477437"/>
                  <a:gd name="connsiteX557" fmla="*/ 99917 w 341807"/>
                  <a:gd name="connsiteY557" fmla="*/ 67661 h 477437"/>
                  <a:gd name="connsiteX558" fmla="*/ 99346 w 341807"/>
                  <a:gd name="connsiteY558" fmla="*/ 72519 h 477437"/>
                  <a:gd name="connsiteX559" fmla="*/ 104775 w 341807"/>
                  <a:gd name="connsiteY559" fmla="*/ 73090 h 477437"/>
                  <a:gd name="connsiteX560" fmla="*/ 106490 w 341807"/>
                  <a:gd name="connsiteY560" fmla="*/ 74805 h 477437"/>
                  <a:gd name="connsiteX561" fmla="*/ 104299 w 341807"/>
                  <a:gd name="connsiteY561" fmla="*/ 77091 h 477437"/>
                  <a:gd name="connsiteX562" fmla="*/ 95917 w 341807"/>
                  <a:gd name="connsiteY562" fmla="*/ 77281 h 477437"/>
                  <a:gd name="connsiteX563" fmla="*/ 92297 w 341807"/>
                  <a:gd name="connsiteY563" fmla="*/ 80805 h 477437"/>
                  <a:gd name="connsiteX564" fmla="*/ 85154 w 341807"/>
                  <a:gd name="connsiteY564" fmla="*/ 90711 h 477437"/>
                  <a:gd name="connsiteX565" fmla="*/ 79534 w 341807"/>
                  <a:gd name="connsiteY565" fmla="*/ 91569 h 477437"/>
                  <a:gd name="connsiteX566" fmla="*/ 78867 w 341807"/>
                  <a:gd name="connsiteY566" fmla="*/ 91950 h 477437"/>
                  <a:gd name="connsiteX567" fmla="*/ 78677 w 341807"/>
                  <a:gd name="connsiteY567" fmla="*/ 92807 h 477437"/>
                  <a:gd name="connsiteX568" fmla="*/ 80010 w 341807"/>
                  <a:gd name="connsiteY568" fmla="*/ 96141 h 477437"/>
                  <a:gd name="connsiteX569" fmla="*/ 85820 w 341807"/>
                  <a:gd name="connsiteY569" fmla="*/ 103094 h 477437"/>
                  <a:gd name="connsiteX570" fmla="*/ 87154 w 341807"/>
                  <a:gd name="connsiteY570" fmla="*/ 104237 h 477437"/>
                  <a:gd name="connsiteX571" fmla="*/ 87059 w 341807"/>
                  <a:gd name="connsiteY571" fmla="*/ 106332 h 477437"/>
                  <a:gd name="connsiteX572" fmla="*/ 85820 w 341807"/>
                  <a:gd name="connsiteY572" fmla="*/ 108142 h 477437"/>
                  <a:gd name="connsiteX573" fmla="*/ 85058 w 341807"/>
                  <a:gd name="connsiteY573" fmla="*/ 113571 h 477437"/>
                  <a:gd name="connsiteX574" fmla="*/ 86106 w 341807"/>
                  <a:gd name="connsiteY574" fmla="*/ 117191 h 477437"/>
                  <a:gd name="connsiteX575" fmla="*/ 84487 w 341807"/>
                  <a:gd name="connsiteY575" fmla="*/ 119858 h 477437"/>
                  <a:gd name="connsiteX576" fmla="*/ 81534 w 341807"/>
                  <a:gd name="connsiteY576" fmla="*/ 120810 h 477437"/>
                  <a:gd name="connsiteX577" fmla="*/ 73152 w 341807"/>
                  <a:gd name="connsiteY577" fmla="*/ 119953 h 477437"/>
                  <a:gd name="connsiteX578" fmla="*/ 70485 w 341807"/>
                  <a:gd name="connsiteY578" fmla="*/ 118429 h 477437"/>
                  <a:gd name="connsiteX579" fmla="*/ 69247 w 341807"/>
                  <a:gd name="connsiteY579" fmla="*/ 114333 h 477437"/>
                  <a:gd name="connsiteX580" fmla="*/ 69533 w 341807"/>
                  <a:gd name="connsiteY580" fmla="*/ 112238 h 477437"/>
                  <a:gd name="connsiteX581" fmla="*/ 67723 w 341807"/>
                  <a:gd name="connsiteY581" fmla="*/ 107952 h 477437"/>
                  <a:gd name="connsiteX582" fmla="*/ 66294 w 341807"/>
                  <a:gd name="connsiteY582" fmla="*/ 101760 h 4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341807" h="477437">
                    <a:moveTo>
                      <a:pt x="65723" y="102141"/>
                    </a:moveTo>
                    <a:cubicBezTo>
                      <a:pt x="65723" y="102141"/>
                      <a:pt x="65246" y="101189"/>
                      <a:pt x="64770" y="100903"/>
                    </a:cubicBezTo>
                    <a:cubicBezTo>
                      <a:pt x="64389" y="100617"/>
                      <a:pt x="63722" y="100522"/>
                      <a:pt x="63341" y="100903"/>
                    </a:cubicBezTo>
                    <a:cubicBezTo>
                      <a:pt x="63151" y="101094"/>
                      <a:pt x="63056" y="101475"/>
                      <a:pt x="62960" y="101856"/>
                    </a:cubicBezTo>
                    <a:cubicBezTo>
                      <a:pt x="62675" y="103284"/>
                      <a:pt x="62198" y="104618"/>
                      <a:pt x="61627" y="105856"/>
                    </a:cubicBezTo>
                    <a:cubicBezTo>
                      <a:pt x="61436" y="106237"/>
                      <a:pt x="61151" y="106618"/>
                      <a:pt x="60770" y="106713"/>
                    </a:cubicBezTo>
                    <a:cubicBezTo>
                      <a:pt x="60579" y="106713"/>
                      <a:pt x="60389" y="106713"/>
                      <a:pt x="60198" y="106618"/>
                    </a:cubicBezTo>
                    <a:cubicBezTo>
                      <a:pt x="56579" y="105189"/>
                      <a:pt x="53721" y="102237"/>
                      <a:pt x="50006" y="100903"/>
                    </a:cubicBezTo>
                    <a:cubicBezTo>
                      <a:pt x="48197" y="100236"/>
                      <a:pt x="46196" y="99951"/>
                      <a:pt x="44291" y="99760"/>
                    </a:cubicBezTo>
                    <a:cubicBezTo>
                      <a:pt x="42386" y="99570"/>
                      <a:pt x="40481" y="99284"/>
                      <a:pt x="38576" y="98998"/>
                    </a:cubicBezTo>
                    <a:cubicBezTo>
                      <a:pt x="38291" y="98998"/>
                      <a:pt x="38100" y="98998"/>
                      <a:pt x="37814" y="98998"/>
                    </a:cubicBezTo>
                    <a:cubicBezTo>
                      <a:pt x="36957" y="99189"/>
                      <a:pt x="36767" y="100332"/>
                      <a:pt x="36481" y="101189"/>
                    </a:cubicBezTo>
                    <a:cubicBezTo>
                      <a:pt x="36100" y="102141"/>
                      <a:pt x="34766" y="102903"/>
                      <a:pt x="34004" y="102141"/>
                    </a:cubicBezTo>
                    <a:cubicBezTo>
                      <a:pt x="33623" y="101760"/>
                      <a:pt x="33528" y="101094"/>
                      <a:pt x="33623" y="100522"/>
                    </a:cubicBezTo>
                    <a:cubicBezTo>
                      <a:pt x="33623" y="99760"/>
                      <a:pt x="33909" y="98903"/>
                      <a:pt x="34195" y="98141"/>
                    </a:cubicBezTo>
                    <a:cubicBezTo>
                      <a:pt x="34481" y="97474"/>
                      <a:pt x="34766" y="96903"/>
                      <a:pt x="34576" y="96236"/>
                    </a:cubicBezTo>
                    <a:cubicBezTo>
                      <a:pt x="34290" y="95283"/>
                      <a:pt x="33147" y="94998"/>
                      <a:pt x="32195" y="94998"/>
                    </a:cubicBezTo>
                    <a:cubicBezTo>
                      <a:pt x="31242" y="94998"/>
                      <a:pt x="30194" y="95283"/>
                      <a:pt x="29337" y="94902"/>
                    </a:cubicBezTo>
                    <a:cubicBezTo>
                      <a:pt x="28289" y="94426"/>
                      <a:pt x="27813" y="93093"/>
                      <a:pt x="27623" y="91950"/>
                    </a:cubicBezTo>
                    <a:cubicBezTo>
                      <a:pt x="27623" y="91378"/>
                      <a:pt x="27527" y="90807"/>
                      <a:pt x="27146" y="90330"/>
                    </a:cubicBezTo>
                    <a:cubicBezTo>
                      <a:pt x="26956" y="90045"/>
                      <a:pt x="26670" y="89854"/>
                      <a:pt x="26384" y="89664"/>
                    </a:cubicBezTo>
                    <a:cubicBezTo>
                      <a:pt x="24194" y="87949"/>
                      <a:pt x="23336" y="84520"/>
                      <a:pt x="24575" y="81948"/>
                    </a:cubicBezTo>
                    <a:cubicBezTo>
                      <a:pt x="24479" y="80805"/>
                      <a:pt x="24956" y="79377"/>
                      <a:pt x="25527" y="78329"/>
                    </a:cubicBezTo>
                    <a:cubicBezTo>
                      <a:pt x="26099" y="77281"/>
                      <a:pt x="26765" y="76233"/>
                      <a:pt x="27051" y="75090"/>
                    </a:cubicBezTo>
                    <a:cubicBezTo>
                      <a:pt x="27337" y="73947"/>
                      <a:pt x="27051" y="72614"/>
                      <a:pt x="26194" y="71852"/>
                    </a:cubicBezTo>
                    <a:cubicBezTo>
                      <a:pt x="26003" y="71661"/>
                      <a:pt x="25718" y="71566"/>
                      <a:pt x="25527" y="71566"/>
                    </a:cubicBezTo>
                    <a:cubicBezTo>
                      <a:pt x="25051" y="71566"/>
                      <a:pt x="24575" y="71852"/>
                      <a:pt x="24194" y="72233"/>
                    </a:cubicBezTo>
                    <a:cubicBezTo>
                      <a:pt x="22003" y="74424"/>
                      <a:pt x="20860" y="77376"/>
                      <a:pt x="20003" y="80329"/>
                    </a:cubicBezTo>
                    <a:cubicBezTo>
                      <a:pt x="19145" y="83282"/>
                      <a:pt x="18574" y="86330"/>
                      <a:pt x="17336" y="89187"/>
                    </a:cubicBezTo>
                    <a:cubicBezTo>
                      <a:pt x="16859" y="90235"/>
                      <a:pt x="16288" y="91283"/>
                      <a:pt x="15716" y="92331"/>
                    </a:cubicBezTo>
                    <a:cubicBezTo>
                      <a:pt x="14478" y="94807"/>
                      <a:pt x="13621" y="97569"/>
                      <a:pt x="13145" y="100332"/>
                    </a:cubicBezTo>
                    <a:cubicBezTo>
                      <a:pt x="12383" y="104999"/>
                      <a:pt x="13240" y="109571"/>
                      <a:pt x="12954" y="114333"/>
                    </a:cubicBezTo>
                    <a:cubicBezTo>
                      <a:pt x="12859" y="116524"/>
                      <a:pt x="12383" y="118810"/>
                      <a:pt x="12192" y="121001"/>
                    </a:cubicBezTo>
                    <a:cubicBezTo>
                      <a:pt x="11906" y="124049"/>
                      <a:pt x="12002" y="127002"/>
                      <a:pt x="12192" y="130050"/>
                    </a:cubicBezTo>
                    <a:cubicBezTo>
                      <a:pt x="12192" y="131193"/>
                      <a:pt x="12287" y="132431"/>
                      <a:pt x="12192" y="133574"/>
                    </a:cubicBezTo>
                    <a:cubicBezTo>
                      <a:pt x="12002" y="134717"/>
                      <a:pt x="11525" y="135765"/>
                      <a:pt x="11335" y="136908"/>
                    </a:cubicBezTo>
                    <a:cubicBezTo>
                      <a:pt x="11144" y="138051"/>
                      <a:pt x="11335" y="139289"/>
                      <a:pt x="12097" y="140051"/>
                    </a:cubicBezTo>
                    <a:cubicBezTo>
                      <a:pt x="14192" y="137003"/>
                      <a:pt x="14287" y="133002"/>
                      <a:pt x="14192" y="129383"/>
                    </a:cubicBezTo>
                    <a:cubicBezTo>
                      <a:pt x="14192" y="129002"/>
                      <a:pt x="14192" y="128716"/>
                      <a:pt x="14383" y="128430"/>
                    </a:cubicBezTo>
                    <a:cubicBezTo>
                      <a:pt x="14859" y="127668"/>
                      <a:pt x="16002" y="127954"/>
                      <a:pt x="16764" y="128430"/>
                    </a:cubicBezTo>
                    <a:cubicBezTo>
                      <a:pt x="18574" y="129478"/>
                      <a:pt x="20384" y="130907"/>
                      <a:pt x="22479" y="131193"/>
                    </a:cubicBezTo>
                    <a:cubicBezTo>
                      <a:pt x="23051" y="131288"/>
                      <a:pt x="23622" y="131288"/>
                      <a:pt x="24098" y="131574"/>
                    </a:cubicBezTo>
                    <a:cubicBezTo>
                      <a:pt x="24765" y="131955"/>
                      <a:pt x="25051" y="132717"/>
                      <a:pt x="25241" y="133479"/>
                    </a:cubicBezTo>
                    <a:cubicBezTo>
                      <a:pt x="25527" y="134241"/>
                      <a:pt x="25718" y="135098"/>
                      <a:pt x="25241" y="135765"/>
                    </a:cubicBezTo>
                    <a:cubicBezTo>
                      <a:pt x="24670" y="136527"/>
                      <a:pt x="23527" y="136336"/>
                      <a:pt x="22860" y="135765"/>
                    </a:cubicBezTo>
                    <a:cubicBezTo>
                      <a:pt x="22193" y="135193"/>
                      <a:pt x="21717" y="134431"/>
                      <a:pt x="21050" y="133764"/>
                    </a:cubicBezTo>
                    <a:cubicBezTo>
                      <a:pt x="20669" y="133479"/>
                      <a:pt x="20288" y="133193"/>
                      <a:pt x="19812" y="133193"/>
                    </a:cubicBezTo>
                    <a:cubicBezTo>
                      <a:pt x="19336" y="133193"/>
                      <a:pt x="18955" y="133574"/>
                      <a:pt x="18669" y="133955"/>
                    </a:cubicBezTo>
                    <a:cubicBezTo>
                      <a:pt x="18098" y="134526"/>
                      <a:pt x="17431" y="135193"/>
                      <a:pt x="17431" y="136050"/>
                    </a:cubicBezTo>
                    <a:cubicBezTo>
                      <a:pt x="17431" y="136717"/>
                      <a:pt x="17907" y="137384"/>
                      <a:pt x="18383" y="137860"/>
                    </a:cubicBezTo>
                    <a:cubicBezTo>
                      <a:pt x="21336" y="141289"/>
                      <a:pt x="24289" y="144718"/>
                      <a:pt x="27242" y="148147"/>
                    </a:cubicBezTo>
                    <a:cubicBezTo>
                      <a:pt x="28194" y="149290"/>
                      <a:pt x="29242" y="150433"/>
                      <a:pt x="30575" y="150909"/>
                    </a:cubicBezTo>
                    <a:cubicBezTo>
                      <a:pt x="31623" y="151290"/>
                      <a:pt x="32290" y="152814"/>
                      <a:pt x="32099" y="153957"/>
                    </a:cubicBezTo>
                    <a:cubicBezTo>
                      <a:pt x="31909" y="155100"/>
                      <a:pt x="31147" y="155958"/>
                      <a:pt x="30480" y="156815"/>
                    </a:cubicBezTo>
                    <a:cubicBezTo>
                      <a:pt x="29432" y="157958"/>
                      <a:pt x="28385" y="159101"/>
                      <a:pt x="27051" y="159958"/>
                    </a:cubicBezTo>
                    <a:cubicBezTo>
                      <a:pt x="26861" y="160053"/>
                      <a:pt x="26670" y="160244"/>
                      <a:pt x="26480" y="160244"/>
                    </a:cubicBezTo>
                    <a:cubicBezTo>
                      <a:pt x="25908" y="160244"/>
                      <a:pt x="25432" y="159672"/>
                      <a:pt x="25337" y="159101"/>
                    </a:cubicBezTo>
                    <a:cubicBezTo>
                      <a:pt x="24956" y="157577"/>
                      <a:pt x="25908" y="155958"/>
                      <a:pt x="25622" y="154434"/>
                    </a:cubicBezTo>
                    <a:cubicBezTo>
                      <a:pt x="25337" y="153195"/>
                      <a:pt x="24194" y="152148"/>
                      <a:pt x="22955" y="152052"/>
                    </a:cubicBezTo>
                    <a:cubicBezTo>
                      <a:pt x="22098" y="152052"/>
                      <a:pt x="21241" y="152338"/>
                      <a:pt x="20384" y="152433"/>
                    </a:cubicBezTo>
                    <a:cubicBezTo>
                      <a:pt x="19526" y="152433"/>
                      <a:pt x="18479" y="152243"/>
                      <a:pt x="18193" y="151481"/>
                    </a:cubicBezTo>
                    <a:cubicBezTo>
                      <a:pt x="18002" y="151005"/>
                      <a:pt x="18193" y="150433"/>
                      <a:pt x="18193" y="149957"/>
                    </a:cubicBezTo>
                    <a:cubicBezTo>
                      <a:pt x="18193" y="149481"/>
                      <a:pt x="18002" y="148814"/>
                      <a:pt x="17526" y="148719"/>
                    </a:cubicBezTo>
                    <a:cubicBezTo>
                      <a:pt x="16764" y="148528"/>
                      <a:pt x="16288" y="149481"/>
                      <a:pt x="16097" y="150243"/>
                    </a:cubicBezTo>
                    <a:cubicBezTo>
                      <a:pt x="15145" y="150243"/>
                      <a:pt x="14573" y="149100"/>
                      <a:pt x="14383" y="148147"/>
                    </a:cubicBezTo>
                    <a:cubicBezTo>
                      <a:pt x="14097" y="146814"/>
                      <a:pt x="13716" y="145480"/>
                      <a:pt x="13335" y="144147"/>
                    </a:cubicBezTo>
                    <a:cubicBezTo>
                      <a:pt x="13335" y="143956"/>
                      <a:pt x="13240" y="143766"/>
                      <a:pt x="13049" y="143575"/>
                    </a:cubicBezTo>
                    <a:cubicBezTo>
                      <a:pt x="12764" y="143289"/>
                      <a:pt x="12287" y="143575"/>
                      <a:pt x="12097" y="143861"/>
                    </a:cubicBezTo>
                    <a:cubicBezTo>
                      <a:pt x="11906" y="144242"/>
                      <a:pt x="12002" y="144813"/>
                      <a:pt x="12097" y="145004"/>
                    </a:cubicBezTo>
                    <a:cubicBezTo>
                      <a:pt x="12097" y="145290"/>
                      <a:pt x="12097" y="148052"/>
                      <a:pt x="12097" y="153481"/>
                    </a:cubicBezTo>
                    <a:cubicBezTo>
                      <a:pt x="12097" y="154815"/>
                      <a:pt x="12097" y="155577"/>
                      <a:pt x="12002" y="156624"/>
                    </a:cubicBezTo>
                    <a:cubicBezTo>
                      <a:pt x="11811" y="158529"/>
                      <a:pt x="11621" y="159006"/>
                      <a:pt x="11621" y="159958"/>
                    </a:cubicBezTo>
                    <a:cubicBezTo>
                      <a:pt x="11621" y="161006"/>
                      <a:pt x="11811" y="162435"/>
                      <a:pt x="12764" y="164244"/>
                    </a:cubicBezTo>
                    <a:cubicBezTo>
                      <a:pt x="12287" y="169007"/>
                      <a:pt x="11811" y="173293"/>
                      <a:pt x="11430" y="178056"/>
                    </a:cubicBezTo>
                    <a:cubicBezTo>
                      <a:pt x="11430" y="179103"/>
                      <a:pt x="11240" y="180056"/>
                      <a:pt x="10954" y="181008"/>
                    </a:cubicBezTo>
                    <a:cubicBezTo>
                      <a:pt x="10763" y="181770"/>
                      <a:pt x="10478" y="182437"/>
                      <a:pt x="10192" y="183104"/>
                    </a:cubicBezTo>
                    <a:cubicBezTo>
                      <a:pt x="9430" y="185104"/>
                      <a:pt x="8668" y="187009"/>
                      <a:pt x="8192" y="189105"/>
                    </a:cubicBezTo>
                    <a:cubicBezTo>
                      <a:pt x="7811" y="190724"/>
                      <a:pt x="7715" y="192248"/>
                      <a:pt x="7525" y="193867"/>
                    </a:cubicBezTo>
                    <a:cubicBezTo>
                      <a:pt x="7334" y="196248"/>
                      <a:pt x="7049" y="198630"/>
                      <a:pt x="6858" y="201011"/>
                    </a:cubicBezTo>
                    <a:cubicBezTo>
                      <a:pt x="6668" y="202725"/>
                      <a:pt x="6477" y="204440"/>
                      <a:pt x="6572" y="206154"/>
                    </a:cubicBezTo>
                    <a:cubicBezTo>
                      <a:pt x="6572" y="209964"/>
                      <a:pt x="7620" y="213774"/>
                      <a:pt x="7334" y="217680"/>
                    </a:cubicBezTo>
                    <a:cubicBezTo>
                      <a:pt x="7334" y="218918"/>
                      <a:pt x="7049" y="220347"/>
                      <a:pt x="7620" y="221490"/>
                    </a:cubicBezTo>
                    <a:cubicBezTo>
                      <a:pt x="8192" y="222633"/>
                      <a:pt x="9811" y="223395"/>
                      <a:pt x="10668" y="222537"/>
                    </a:cubicBezTo>
                    <a:cubicBezTo>
                      <a:pt x="11525" y="221680"/>
                      <a:pt x="11144" y="220347"/>
                      <a:pt x="10859" y="219204"/>
                    </a:cubicBezTo>
                    <a:cubicBezTo>
                      <a:pt x="10097" y="216441"/>
                      <a:pt x="10097" y="213393"/>
                      <a:pt x="10859" y="210631"/>
                    </a:cubicBezTo>
                    <a:cubicBezTo>
                      <a:pt x="11906" y="206821"/>
                      <a:pt x="11240" y="202535"/>
                      <a:pt x="10573" y="198725"/>
                    </a:cubicBezTo>
                    <a:cubicBezTo>
                      <a:pt x="10573" y="198249"/>
                      <a:pt x="10573" y="197487"/>
                      <a:pt x="11049" y="197391"/>
                    </a:cubicBezTo>
                    <a:cubicBezTo>
                      <a:pt x="11335" y="197391"/>
                      <a:pt x="11621" y="197487"/>
                      <a:pt x="11906" y="197677"/>
                    </a:cubicBezTo>
                    <a:cubicBezTo>
                      <a:pt x="12573" y="198153"/>
                      <a:pt x="13145" y="198630"/>
                      <a:pt x="13811" y="199106"/>
                    </a:cubicBezTo>
                    <a:cubicBezTo>
                      <a:pt x="16002" y="200630"/>
                      <a:pt x="18574" y="201487"/>
                      <a:pt x="20955" y="202725"/>
                    </a:cubicBezTo>
                    <a:cubicBezTo>
                      <a:pt x="23336" y="203868"/>
                      <a:pt x="25718" y="205392"/>
                      <a:pt x="27051" y="207678"/>
                    </a:cubicBezTo>
                    <a:cubicBezTo>
                      <a:pt x="29528" y="211869"/>
                      <a:pt x="28289" y="217394"/>
                      <a:pt x="30385" y="221775"/>
                    </a:cubicBezTo>
                    <a:cubicBezTo>
                      <a:pt x="30956" y="222918"/>
                      <a:pt x="31623" y="223966"/>
                      <a:pt x="32385" y="225014"/>
                    </a:cubicBezTo>
                    <a:cubicBezTo>
                      <a:pt x="33433" y="226538"/>
                      <a:pt x="34481" y="227967"/>
                      <a:pt x="35624" y="229491"/>
                    </a:cubicBezTo>
                    <a:cubicBezTo>
                      <a:pt x="36576" y="230824"/>
                      <a:pt x="37529" y="232158"/>
                      <a:pt x="37910" y="233777"/>
                    </a:cubicBezTo>
                    <a:cubicBezTo>
                      <a:pt x="38195" y="234825"/>
                      <a:pt x="38195" y="235872"/>
                      <a:pt x="38291" y="237015"/>
                    </a:cubicBezTo>
                    <a:cubicBezTo>
                      <a:pt x="38386" y="238635"/>
                      <a:pt x="38862" y="240254"/>
                      <a:pt x="39243" y="241873"/>
                    </a:cubicBezTo>
                    <a:cubicBezTo>
                      <a:pt x="38672" y="243873"/>
                      <a:pt x="36957" y="245016"/>
                      <a:pt x="35338" y="246255"/>
                    </a:cubicBezTo>
                    <a:cubicBezTo>
                      <a:pt x="34481" y="246921"/>
                      <a:pt x="33623" y="247588"/>
                      <a:pt x="32766" y="248255"/>
                    </a:cubicBezTo>
                    <a:cubicBezTo>
                      <a:pt x="28194" y="251779"/>
                      <a:pt x="23717" y="255208"/>
                      <a:pt x="18669" y="258066"/>
                    </a:cubicBezTo>
                    <a:cubicBezTo>
                      <a:pt x="17336" y="258828"/>
                      <a:pt x="15716" y="259494"/>
                      <a:pt x="14478" y="258637"/>
                    </a:cubicBezTo>
                    <a:cubicBezTo>
                      <a:pt x="13145" y="257780"/>
                      <a:pt x="13240" y="255684"/>
                      <a:pt x="13907" y="254256"/>
                    </a:cubicBezTo>
                    <a:cubicBezTo>
                      <a:pt x="14573" y="252732"/>
                      <a:pt x="15621" y="251493"/>
                      <a:pt x="15907" y="249874"/>
                    </a:cubicBezTo>
                    <a:cubicBezTo>
                      <a:pt x="16288" y="247588"/>
                      <a:pt x="14859" y="245493"/>
                      <a:pt x="14002" y="243302"/>
                    </a:cubicBezTo>
                    <a:cubicBezTo>
                      <a:pt x="13145" y="241302"/>
                      <a:pt x="12764" y="239111"/>
                      <a:pt x="12954" y="236920"/>
                    </a:cubicBezTo>
                    <a:cubicBezTo>
                      <a:pt x="12954" y="235206"/>
                      <a:pt x="13430" y="233491"/>
                      <a:pt x="13335" y="231777"/>
                    </a:cubicBezTo>
                    <a:cubicBezTo>
                      <a:pt x="13335" y="230062"/>
                      <a:pt x="12573" y="228252"/>
                      <a:pt x="11049" y="227395"/>
                    </a:cubicBezTo>
                    <a:cubicBezTo>
                      <a:pt x="10478" y="231205"/>
                      <a:pt x="10478" y="235015"/>
                      <a:pt x="11049" y="238825"/>
                    </a:cubicBezTo>
                    <a:cubicBezTo>
                      <a:pt x="11430" y="241397"/>
                      <a:pt x="12097" y="243873"/>
                      <a:pt x="12192" y="246350"/>
                    </a:cubicBezTo>
                    <a:cubicBezTo>
                      <a:pt x="12192" y="248636"/>
                      <a:pt x="11906" y="250827"/>
                      <a:pt x="11811" y="253017"/>
                    </a:cubicBezTo>
                    <a:cubicBezTo>
                      <a:pt x="11525" y="259875"/>
                      <a:pt x="14097" y="266733"/>
                      <a:pt x="13145" y="273591"/>
                    </a:cubicBezTo>
                    <a:cubicBezTo>
                      <a:pt x="12859" y="275401"/>
                      <a:pt x="12383" y="277211"/>
                      <a:pt x="11906" y="279021"/>
                    </a:cubicBezTo>
                    <a:cubicBezTo>
                      <a:pt x="10001" y="285783"/>
                      <a:pt x="8096" y="292641"/>
                      <a:pt x="6191" y="299404"/>
                    </a:cubicBezTo>
                    <a:cubicBezTo>
                      <a:pt x="5144" y="303309"/>
                      <a:pt x="1715" y="305881"/>
                      <a:pt x="572" y="309786"/>
                    </a:cubicBezTo>
                    <a:cubicBezTo>
                      <a:pt x="191" y="311025"/>
                      <a:pt x="0" y="312358"/>
                      <a:pt x="0" y="313692"/>
                    </a:cubicBezTo>
                    <a:cubicBezTo>
                      <a:pt x="0" y="314644"/>
                      <a:pt x="191" y="315692"/>
                      <a:pt x="857" y="316454"/>
                    </a:cubicBezTo>
                    <a:cubicBezTo>
                      <a:pt x="1905" y="317502"/>
                      <a:pt x="3524" y="317216"/>
                      <a:pt x="4953" y="317406"/>
                    </a:cubicBezTo>
                    <a:cubicBezTo>
                      <a:pt x="7525" y="317597"/>
                      <a:pt x="9811" y="319121"/>
                      <a:pt x="11906" y="320645"/>
                    </a:cubicBezTo>
                    <a:cubicBezTo>
                      <a:pt x="16764" y="324264"/>
                      <a:pt x="21146" y="328455"/>
                      <a:pt x="24956" y="333218"/>
                    </a:cubicBezTo>
                    <a:cubicBezTo>
                      <a:pt x="25527" y="333885"/>
                      <a:pt x="27242" y="333408"/>
                      <a:pt x="27527" y="332551"/>
                    </a:cubicBezTo>
                    <a:cubicBezTo>
                      <a:pt x="27718" y="331694"/>
                      <a:pt x="27337" y="330741"/>
                      <a:pt x="26765" y="330075"/>
                    </a:cubicBezTo>
                    <a:cubicBezTo>
                      <a:pt x="26194" y="329408"/>
                      <a:pt x="25527" y="328836"/>
                      <a:pt x="24956" y="328074"/>
                    </a:cubicBezTo>
                    <a:cubicBezTo>
                      <a:pt x="23908" y="326550"/>
                      <a:pt x="23813" y="324169"/>
                      <a:pt x="22193" y="323312"/>
                    </a:cubicBezTo>
                    <a:cubicBezTo>
                      <a:pt x="21431" y="322931"/>
                      <a:pt x="20479" y="322931"/>
                      <a:pt x="19621" y="322550"/>
                    </a:cubicBezTo>
                    <a:cubicBezTo>
                      <a:pt x="18764" y="322169"/>
                      <a:pt x="18098" y="321121"/>
                      <a:pt x="18669" y="320454"/>
                    </a:cubicBezTo>
                    <a:cubicBezTo>
                      <a:pt x="19241" y="319597"/>
                      <a:pt x="20955" y="319883"/>
                      <a:pt x="21050" y="318835"/>
                    </a:cubicBezTo>
                    <a:cubicBezTo>
                      <a:pt x="21050" y="318264"/>
                      <a:pt x="20384" y="317883"/>
                      <a:pt x="19907" y="317597"/>
                    </a:cubicBezTo>
                    <a:cubicBezTo>
                      <a:pt x="18479" y="316644"/>
                      <a:pt x="18002" y="314454"/>
                      <a:pt x="18669" y="312834"/>
                    </a:cubicBezTo>
                    <a:cubicBezTo>
                      <a:pt x="19336" y="311215"/>
                      <a:pt x="20860" y="309977"/>
                      <a:pt x="22479" y="309405"/>
                    </a:cubicBezTo>
                    <a:cubicBezTo>
                      <a:pt x="24194" y="308834"/>
                      <a:pt x="25908" y="308834"/>
                      <a:pt x="27718" y="309024"/>
                    </a:cubicBezTo>
                    <a:cubicBezTo>
                      <a:pt x="28289" y="309024"/>
                      <a:pt x="28956" y="309215"/>
                      <a:pt x="29146" y="309691"/>
                    </a:cubicBezTo>
                    <a:cubicBezTo>
                      <a:pt x="29432" y="310263"/>
                      <a:pt x="28956" y="311025"/>
                      <a:pt x="28480" y="311310"/>
                    </a:cubicBezTo>
                    <a:cubicBezTo>
                      <a:pt x="27908" y="311691"/>
                      <a:pt x="27242" y="311787"/>
                      <a:pt x="26765" y="312168"/>
                    </a:cubicBezTo>
                    <a:cubicBezTo>
                      <a:pt x="25718" y="312930"/>
                      <a:pt x="25718" y="314549"/>
                      <a:pt x="26194" y="315787"/>
                    </a:cubicBezTo>
                    <a:cubicBezTo>
                      <a:pt x="26765" y="316930"/>
                      <a:pt x="27718" y="317883"/>
                      <a:pt x="28670" y="318835"/>
                    </a:cubicBezTo>
                    <a:cubicBezTo>
                      <a:pt x="31718" y="321978"/>
                      <a:pt x="34004" y="325693"/>
                      <a:pt x="36100" y="329598"/>
                    </a:cubicBezTo>
                    <a:cubicBezTo>
                      <a:pt x="37433" y="332075"/>
                      <a:pt x="38862" y="334647"/>
                      <a:pt x="41339" y="335885"/>
                    </a:cubicBezTo>
                    <a:cubicBezTo>
                      <a:pt x="42863" y="336647"/>
                      <a:pt x="44577" y="336837"/>
                      <a:pt x="46196" y="337028"/>
                    </a:cubicBezTo>
                    <a:cubicBezTo>
                      <a:pt x="50197" y="337599"/>
                      <a:pt x="54102" y="338552"/>
                      <a:pt x="57912" y="339885"/>
                    </a:cubicBezTo>
                    <a:cubicBezTo>
                      <a:pt x="59341" y="340362"/>
                      <a:pt x="60770" y="341028"/>
                      <a:pt x="61722" y="342171"/>
                    </a:cubicBezTo>
                    <a:cubicBezTo>
                      <a:pt x="62484" y="343124"/>
                      <a:pt x="62865" y="344362"/>
                      <a:pt x="63151" y="345505"/>
                    </a:cubicBezTo>
                    <a:cubicBezTo>
                      <a:pt x="63532" y="347505"/>
                      <a:pt x="63627" y="349601"/>
                      <a:pt x="63436" y="351601"/>
                    </a:cubicBezTo>
                    <a:cubicBezTo>
                      <a:pt x="63246" y="353506"/>
                      <a:pt x="62770" y="355411"/>
                      <a:pt x="63151" y="357316"/>
                    </a:cubicBezTo>
                    <a:cubicBezTo>
                      <a:pt x="63722" y="360078"/>
                      <a:pt x="66008" y="362269"/>
                      <a:pt x="65913" y="365127"/>
                    </a:cubicBezTo>
                    <a:cubicBezTo>
                      <a:pt x="65913" y="365984"/>
                      <a:pt x="65627" y="366746"/>
                      <a:pt x="65437" y="367508"/>
                    </a:cubicBezTo>
                    <a:cubicBezTo>
                      <a:pt x="64484" y="370937"/>
                      <a:pt x="64103" y="374556"/>
                      <a:pt x="64389" y="378081"/>
                    </a:cubicBezTo>
                    <a:cubicBezTo>
                      <a:pt x="64675" y="381319"/>
                      <a:pt x="64865" y="384558"/>
                      <a:pt x="64961" y="387796"/>
                    </a:cubicBezTo>
                    <a:cubicBezTo>
                      <a:pt x="65056" y="391035"/>
                      <a:pt x="65437" y="394368"/>
                      <a:pt x="66961" y="397226"/>
                    </a:cubicBezTo>
                    <a:cubicBezTo>
                      <a:pt x="67532" y="398369"/>
                      <a:pt x="68390" y="399417"/>
                      <a:pt x="68485" y="400655"/>
                    </a:cubicBezTo>
                    <a:cubicBezTo>
                      <a:pt x="68675" y="402179"/>
                      <a:pt x="67913" y="403608"/>
                      <a:pt x="67247" y="404941"/>
                    </a:cubicBezTo>
                    <a:cubicBezTo>
                      <a:pt x="64008" y="405894"/>
                      <a:pt x="60484" y="404655"/>
                      <a:pt x="57245" y="403608"/>
                    </a:cubicBezTo>
                    <a:cubicBezTo>
                      <a:pt x="56293" y="403322"/>
                      <a:pt x="55340" y="403036"/>
                      <a:pt x="54483" y="402465"/>
                    </a:cubicBezTo>
                    <a:cubicBezTo>
                      <a:pt x="53626" y="401893"/>
                      <a:pt x="52959" y="401036"/>
                      <a:pt x="52769" y="400083"/>
                    </a:cubicBezTo>
                    <a:cubicBezTo>
                      <a:pt x="52578" y="399036"/>
                      <a:pt x="53150" y="397893"/>
                      <a:pt x="54102" y="397607"/>
                    </a:cubicBezTo>
                    <a:cubicBezTo>
                      <a:pt x="54674" y="397416"/>
                      <a:pt x="55436" y="397607"/>
                      <a:pt x="56007" y="397226"/>
                    </a:cubicBezTo>
                    <a:cubicBezTo>
                      <a:pt x="56293" y="397035"/>
                      <a:pt x="56483" y="396750"/>
                      <a:pt x="56674" y="396369"/>
                    </a:cubicBezTo>
                    <a:cubicBezTo>
                      <a:pt x="57245" y="394940"/>
                      <a:pt x="56674" y="393130"/>
                      <a:pt x="55340" y="392368"/>
                    </a:cubicBezTo>
                    <a:cubicBezTo>
                      <a:pt x="53435" y="391320"/>
                      <a:pt x="51054" y="392368"/>
                      <a:pt x="49054" y="391701"/>
                    </a:cubicBezTo>
                    <a:cubicBezTo>
                      <a:pt x="48387" y="391416"/>
                      <a:pt x="47720" y="391035"/>
                      <a:pt x="47054" y="390749"/>
                    </a:cubicBezTo>
                    <a:cubicBezTo>
                      <a:pt x="46387" y="390463"/>
                      <a:pt x="45530" y="390368"/>
                      <a:pt x="44958" y="390749"/>
                    </a:cubicBezTo>
                    <a:cubicBezTo>
                      <a:pt x="44577" y="391035"/>
                      <a:pt x="44386" y="391320"/>
                      <a:pt x="44196" y="391701"/>
                    </a:cubicBezTo>
                    <a:cubicBezTo>
                      <a:pt x="43244" y="393321"/>
                      <a:pt x="42196" y="395035"/>
                      <a:pt x="42291" y="396940"/>
                    </a:cubicBezTo>
                    <a:cubicBezTo>
                      <a:pt x="42291" y="397988"/>
                      <a:pt x="42672" y="398940"/>
                      <a:pt x="42482" y="399988"/>
                    </a:cubicBezTo>
                    <a:cubicBezTo>
                      <a:pt x="42196" y="401607"/>
                      <a:pt x="40577" y="402655"/>
                      <a:pt x="40196" y="404274"/>
                    </a:cubicBezTo>
                    <a:cubicBezTo>
                      <a:pt x="39624" y="406084"/>
                      <a:pt x="40767" y="407894"/>
                      <a:pt x="41053" y="409799"/>
                    </a:cubicBezTo>
                    <a:cubicBezTo>
                      <a:pt x="41339" y="411228"/>
                      <a:pt x="41148" y="412656"/>
                      <a:pt x="41148" y="414085"/>
                    </a:cubicBezTo>
                    <a:cubicBezTo>
                      <a:pt x="41148" y="415514"/>
                      <a:pt x="41243" y="417038"/>
                      <a:pt x="42005" y="418181"/>
                    </a:cubicBezTo>
                    <a:cubicBezTo>
                      <a:pt x="42767" y="419419"/>
                      <a:pt x="44291" y="420181"/>
                      <a:pt x="45625" y="419610"/>
                    </a:cubicBezTo>
                    <a:cubicBezTo>
                      <a:pt x="46577" y="419229"/>
                      <a:pt x="47244" y="418181"/>
                      <a:pt x="47625" y="417228"/>
                    </a:cubicBezTo>
                    <a:cubicBezTo>
                      <a:pt x="47816" y="416943"/>
                      <a:pt x="47911" y="416562"/>
                      <a:pt x="48197" y="416371"/>
                    </a:cubicBezTo>
                    <a:cubicBezTo>
                      <a:pt x="48673" y="416085"/>
                      <a:pt x="49149" y="416181"/>
                      <a:pt x="49721" y="416181"/>
                    </a:cubicBezTo>
                    <a:cubicBezTo>
                      <a:pt x="50959" y="416085"/>
                      <a:pt x="52007" y="414847"/>
                      <a:pt x="52292" y="413609"/>
                    </a:cubicBezTo>
                    <a:cubicBezTo>
                      <a:pt x="52578" y="412371"/>
                      <a:pt x="52292" y="411037"/>
                      <a:pt x="52102" y="409799"/>
                    </a:cubicBezTo>
                    <a:cubicBezTo>
                      <a:pt x="51816" y="408561"/>
                      <a:pt x="51435" y="407227"/>
                      <a:pt x="51435" y="405989"/>
                    </a:cubicBezTo>
                    <a:cubicBezTo>
                      <a:pt x="51435" y="405322"/>
                      <a:pt x="51626" y="404465"/>
                      <a:pt x="52197" y="404084"/>
                    </a:cubicBezTo>
                    <a:cubicBezTo>
                      <a:pt x="52959" y="403512"/>
                      <a:pt x="54007" y="403798"/>
                      <a:pt x="54864" y="404084"/>
                    </a:cubicBezTo>
                    <a:cubicBezTo>
                      <a:pt x="58579" y="405322"/>
                      <a:pt x="62389" y="406084"/>
                      <a:pt x="66199" y="406370"/>
                    </a:cubicBezTo>
                    <a:cubicBezTo>
                      <a:pt x="66485" y="407989"/>
                      <a:pt x="65913" y="409704"/>
                      <a:pt x="65342" y="411323"/>
                    </a:cubicBezTo>
                    <a:cubicBezTo>
                      <a:pt x="64199" y="414466"/>
                      <a:pt x="63056" y="417609"/>
                      <a:pt x="61913" y="420753"/>
                    </a:cubicBezTo>
                    <a:cubicBezTo>
                      <a:pt x="60770" y="423896"/>
                      <a:pt x="59627" y="427134"/>
                      <a:pt x="59912" y="430468"/>
                    </a:cubicBezTo>
                    <a:cubicBezTo>
                      <a:pt x="60198" y="433230"/>
                      <a:pt x="61817" y="435421"/>
                      <a:pt x="62960" y="437898"/>
                    </a:cubicBezTo>
                    <a:cubicBezTo>
                      <a:pt x="64103" y="440374"/>
                      <a:pt x="65151" y="443232"/>
                      <a:pt x="64389" y="445803"/>
                    </a:cubicBezTo>
                    <a:cubicBezTo>
                      <a:pt x="63722" y="448280"/>
                      <a:pt x="61627" y="450756"/>
                      <a:pt x="62675" y="453138"/>
                    </a:cubicBezTo>
                    <a:cubicBezTo>
                      <a:pt x="63056" y="454090"/>
                      <a:pt x="63913" y="454757"/>
                      <a:pt x="64675" y="455328"/>
                    </a:cubicBezTo>
                    <a:cubicBezTo>
                      <a:pt x="65723" y="456186"/>
                      <a:pt x="66770" y="457043"/>
                      <a:pt x="68104" y="457138"/>
                    </a:cubicBezTo>
                    <a:cubicBezTo>
                      <a:pt x="69056" y="457138"/>
                      <a:pt x="70104" y="456852"/>
                      <a:pt x="70961" y="456376"/>
                    </a:cubicBezTo>
                    <a:cubicBezTo>
                      <a:pt x="75248" y="454566"/>
                      <a:pt x="79819" y="452376"/>
                      <a:pt x="84296" y="453423"/>
                    </a:cubicBezTo>
                    <a:cubicBezTo>
                      <a:pt x="84963" y="453614"/>
                      <a:pt x="85630" y="453804"/>
                      <a:pt x="86392" y="453900"/>
                    </a:cubicBezTo>
                    <a:cubicBezTo>
                      <a:pt x="87440" y="454090"/>
                      <a:pt x="88583" y="453900"/>
                      <a:pt x="89630" y="453900"/>
                    </a:cubicBezTo>
                    <a:cubicBezTo>
                      <a:pt x="91535" y="453900"/>
                      <a:pt x="93536" y="454281"/>
                      <a:pt x="95345" y="455043"/>
                    </a:cubicBezTo>
                    <a:cubicBezTo>
                      <a:pt x="98965" y="456567"/>
                      <a:pt x="101822" y="459615"/>
                      <a:pt x="105537" y="460758"/>
                    </a:cubicBezTo>
                    <a:cubicBezTo>
                      <a:pt x="107823" y="461520"/>
                      <a:pt x="110300" y="461424"/>
                      <a:pt x="112681" y="461615"/>
                    </a:cubicBezTo>
                    <a:cubicBezTo>
                      <a:pt x="117158" y="461996"/>
                      <a:pt x="121444" y="463425"/>
                      <a:pt x="125254" y="465711"/>
                    </a:cubicBezTo>
                    <a:cubicBezTo>
                      <a:pt x="125921" y="466092"/>
                      <a:pt x="126587" y="466473"/>
                      <a:pt x="127349" y="466282"/>
                    </a:cubicBezTo>
                    <a:cubicBezTo>
                      <a:pt x="128778" y="465901"/>
                      <a:pt x="130016" y="467425"/>
                      <a:pt x="130302" y="468949"/>
                    </a:cubicBezTo>
                    <a:cubicBezTo>
                      <a:pt x="130683" y="470378"/>
                      <a:pt x="130302" y="471902"/>
                      <a:pt x="130493" y="473426"/>
                    </a:cubicBezTo>
                    <a:cubicBezTo>
                      <a:pt x="130588" y="474855"/>
                      <a:pt x="131350" y="476569"/>
                      <a:pt x="132779" y="476855"/>
                    </a:cubicBezTo>
                    <a:cubicBezTo>
                      <a:pt x="134398" y="477236"/>
                      <a:pt x="135922" y="475617"/>
                      <a:pt x="137636" y="475426"/>
                    </a:cubicBezTo>
                    <a:cubicBezTo>
                      <a:pt x="139827" y="475331"/>
                      <a:pt x="141542" y="477617"/>
                      <a:pt x="143732" y="477426"/>
                    </a:cubicBezTo>
                    <a:cubicBezTo>
                      <a:pt x="145161" y="477331"/>
                      <a:pt x="146209" y="476093"/>
                      <a:pt x="147257" y="475140"/>
                    </a:cubicBezTo>
                    <a:cubicBezTo>
                      <a:pt x="148495" y="473997"/>
                      <a:pt x="149924" y="472950"/>
                      <a:pt x="151448" y="472092"/>
                    </a:cubicBezTo>
                    <a:cubicBezTo>
                      <a:pt x="151924" y="471902"/>
                      <a:pt x="152400" y="471616"/>
                      <a:pt x="152876" y="471711"/>
                    </a:cubicBezTo>
                    <a:cubicBezTo>
                      <a:pt x="153829" y="471902"/>
                      <a:pt x="154305" y="472950"/>
                      <a:pt x="155162" y="473426"/>
                    </a:cubicBezTo>
                    <a:cubicBezTo>
                      <a:pt x="156020" y="473902"/>
                      <a:pt x="157067" y="473712"/>
                      <a:pt x="157829" y="473140"/>
                    </a:cubicBezTo>
                    <a:cubicBezTo>
                      <a:pt x="158591" y="472569"/>
                      <a:pt x="159258" y="471807"/>
                      <a:pt x="159830" y="471045"/>
                    </a:cubicBezTo>
                    <a:cubicBezTo>
                      <a:pt x="161068" y="469330"/>
                      <a:pt x="162306" y="467616"/>
                      <a:pt x="163640" y="465806"/>
                    </a:cubicBezTo>
                    <a:cubicBezTo>
                      <a:pt x="164021" y="465234"/>
                      <a:pt x="164497" y="464663"/>
                      <a:pt x="165164" y="464472"/>
                    </a:cubicBezTo>
                    <a:cubicBezTo>
                      <a:pt x="165545" y="464377"/>
                      <a:pt x="166021" y="464472"/>
                      <a:pt x="166402" y="464472"/>
                    </a:cubicBezTo>
                    <a:cubicBezTo>
                      <a:pt x="168021" y="464568"/>
                      <a:pt x="169259" y="463996"/>
                      <a:pt x="170212" y="463520"/>
                    </a:cubicBezTo>
                    <a:cubicBezTo>
                      <a:pt x="171355" y="462948"/>
                      <a:pt x="172212" y="462567"/>
                      <a:pt x="172688" y="461710"/>
                    </a:cubicBezTo>
                    <a:cubicBezTo>
                      <a:pt x="173165" y="460948"/>
                      <a:pt x="172688" y="460567"/>
                      <a:pt x="173165" y="458948"/>
                    </a:cubicBezTo>
                    <a:cubicBezTo>
                      <a:pt x="173165" y="458567"/>
                      <a:pt x="173450" y="457424"/>
                      <a:pt x="174212" y="456186"/>
                    </a:cubicBezTo>
                    <a:cubicBezTo>
                      <a:pt x="174784" y="455138"/>
                      <a:pt x="175355" y="454090"/>
                      <a:pt x="176403" y="453804"/>
                    </a:cubicBezTo>
                    <a:cubicBezTo>
                      <a:pt x="176594" y="453804"/>
                      <a:pt x="176975" y="453804"/>
                      <a:pt x="177641" y="453804"/>
                    </a:cubicBezTo>
                    <a:cubicBezTo>
                      <a:pt x="178689" y="453804"/>
                      <a:pt x="179737" y="453804"/>
                      <a:pt x="180594" y="454185"/>
                    </a:cubicBezTo>
                    <a:cubicBezTo>
                      <a:pt x="181451" y="454566"/>
                      <a:pt x="182118" y="455709"/>
                      <a:pt x="181737" y="456662"/>
                    </a:cubicBezTo>
                    <a:cubicBezTo>
                      <a:pt x="181356" y="457614"/>
                      <a:pt x="180213" y="457900"/>
                      <a:pt x="179356" y="458281"/>
                    </a:cubicBezTo>
                    <a:cubicBezTo>
                      <a:pt x="178403" y="458662"/>
                      <a:pt x="177451" y="459424"/>
                      <a:pt x="177641" y="460472"/>
                    </a:cubicBezTo>
                    <a:cubicBezTo>
                      <a:pt x="177927" y="461615"/>
                      <a:pt x="179737" y="461710"/>
                      <a:pt x="180213" y="462853"/>
                    </a:cubicBezTo>
                    <a:cubicBezTo>
                      <a:pt x="180594" y="463806"/>
                      <a:pt x="179642" y="464758"/>
                      <a:pt x="179165" y="465615"/>
                    </a:cubicBezTo>
                    <a:cubicBezTo>
                      <a:pt x="178689" y="466377"/>
                      <a:pt x="178403" y="467235"/>
                      <a:pt x="178403" y="468092"/>
                    </a:cubicBezTo>
                    <a:cubicBezTo>
                      <a:pt x="178403" y="468378"/>
                      <a:pt x="178403" y="468759"/>
                      <a:pt x="178689" y="468949"/>
                    </a:cubicBezTo>
                    <a:cubicBezTo>
                      <a:pt x="178880" y="469044"/>
                      <a:pt x="179165" y="469044"/>
                      <a:pt x="179356" y="469044"/>
                    </a:cubicBezTo>
                    <a:cubicBezTo>
                      <a:pt x="180880" y="469044"/>
                      <a:pt x="182309" y="468092"/>
                      <a:pt x="183833" y="467997"/>
                    </a:cubicBezTo>
                    <a:cubicBezTo>
                      <a:pt x="186500" y="467806"/>
                      <a:pt x="188881" y="469997"/>
                      <a:pt x="189929" y="472569"/>
                    </a:cubicBezTo>
                    <a:cubicBezTo>
                      <a:pt x="190310" y="473521"/>
                      <a:pt x="190881" y="474855"/>
                      <a:pt x="191929" y="474664"/>
                    </a:cubicBezTo>
                    <a:cubicBezTo>
                      <a:pt x="192500" y="474569"/>
                      <a:pt x="192786" y="473997"/>
                      <a:pt x="193072" y="473521"/>
                    </a:cubicBezTo>
                    <a:cubicBezTo>
                      <a:pt x="193643" y="472473"/>
                      <a:pt x="195167" y="469521"/>
                      <a:pt x="193929" y="467235"/>
                    </a:cubicBezTo>
                    <a:cubicBezTo>
                      <a:pt x="193167" y="465806"/>
                      <a:pt x="190976" y="464282"/>
                      <a:pt x="189547" y="463234"/>
                    </a:cubicBezTo>
                    <a:cubicBezTo>
                      <a:pt x="189357" y="463139"/>
                      <a:pt x="188976" y="462853"/>
                      <a:pt x="188881" y="462377"/>
                    </a:cubicBezTo>
                    <a:cubicBezTo>
                      <a:pt x="188881" y="461710"/>
                      <a:pt x="189452" y="460948"/>
                      <a:pt x="190214" y="460758"/>
                    </a:cubicBezTo>
                    <a:cubicBezTo>
                      <a:pt x="191072" y="460472"/>
                      <a:pt x="192215" y="460758"/>
                      <a:pt x="192977" y="461710"/>
                    </a:cubicBezTo>
                    <a:cubicBezTo>
                      <a:pt x="193358" y="462091"/>
                      <a:pt x="193834" y="461710"/>
                      <a:pt x="194310" y="461901"/>
                    </a:cubicBezTo>
                    <a:cubicBezTo>
                      <a:pt x="194596" y="461901"/>
                      <a:pt x="194882" y="462091"/>
                      <a:pt x="195072" y="461901"/>
                    </a:cubicBezTo>
                    <a:cubicBezTo>
                      <a:pt x="195548" y="461805"/>
                      <a:pt x="195739" y="461234"/>
                      <a:pt x="195834" y="460758"/>
                    </a:cubicBezTo>
                    <a:cubicBezTo>
                      <a:pt x="196025" y="459424"/>
                      <a:pt x="195834" y="458186"/>
                      <a:pt x="195548" y="457233"/>
                    </a:cubicBezTo>
                    <a:cubicBezTo>
                      <a:pt x="196025" y="456471"/>
                      <a:pt x="194977" y="455519"/>
                      <a:pt x="194596" y="454757"/>
                    </a:cubicBezTo>
                    <a:cubicBezTo>
                      <a:pt x="194310" y="454281"/>
                      <a:pt x="194310" y="453614"/>
                      <a:pt x="194215" y="453042"/>
                    </a:cubicBezTo>
                    <a:cubicBezTo>
                      <a:pt x="194024" y="450566"/>
                      <a:pt x="193643" y="448185"/>
                      <a:pt x="192786" y="445899"/>
                    </a:cubicBezTo>
                    <a:cubicBezTo>
                      <a:pt x="191929" y="443613"/>
                      <a:pt x="190500" y="441517"/>
                      <a:pt x="188405" y="440184"/>
                    </a:cubicBezTo>
                    <a:cubicBezTo>
                      <a:pt x="184976" y="437993"/>
                      <a:pt x="180213" y="438183"/>
                      <a:pt x="177641" y="435135"/>
                    </a:cubicBezTo>
                    <a:cubicBezTo>
                      <a:pt x="176308" y="433516"/>
                      <a:pt x="175927" y="431421"/>
                      <a:pt x="174974" y="429611"/>
                    </a:cubicBezTo>
                    <a:cubicBezTo>
                      <a:pt x="174593" y="428944"/>
                      <a:pt x="174212" y="428373"/>
                      <a:pt x="173546" y="427992"/>
                    </a:cubicBezTo>
                    <a:cubicBezTo>
                      <a:pt x="172593" y="427420"/>
                      <a:pt x="171545" y="427992"/>
                      <a:pt x="171545" y="428087"/>
                    </a:cubicBezTo>
                    <a:cubicBezTo>
                      <a:pt x="170593" y="428563"/>
                      <a:pt x="170688" y="429325"/>
                      <a:pt x="170021" y="429897"/>
                    </a:cubicBezTo>
                    <a:cubicBezTo>
                      <a:pt x="168974" y="430754"/>
                      <a:pt x="168021" y="429897"/>
                      <a:pt x="165830" y="430182"/>
                    </a:cubicBezTo>
                    <a:cubicBezTo>
                      <a:pt x="163449" y="430468"/>
                      <a:pt x="163354" y="431611"/>
                      <a:pt x="160687" y="431802"/>
                    </a:cubicBezTo>
                    <a:cubicBezTo>
                      <a:pt x="159639" y="431802"/>
                      <a:pt x="158401" y="431992"/>
                      <a:pt x="157734" y="431135"/>
                    </a:cubicBezTo>
                    <a:cubicBezTo>
                      <a:pt x="157353" y="430659"/>
                      <a:pt x="157067" y="429706"/>
                      <a:pt x="157448" y="429135"/>
                    </a:cubicBezTo>
                    <a:cubicBezTo>
                      <a:pt x="157829" y="428563"/>
                      <a:pt x="158591" y="428182"/>
                      <a:pt x="159258" y="427896"/>
                    </a:cubicBezTo>
                    <a:cubicBezTo>
                      <a:pt x="161449" y="427039"/>
                      <a:pt x="163735" y="426182"/>
                      <a:pt x="165926" y="425515"/>
                    </a:cubicBezTo>
                    <a:cubicBezTo>
                      <a:pt x="166783" y="425229"/>
                      <a:pt x="167164" y="424944"/>
                      <a:pt x="167450" y="424658"/>
                    </a:cubicBezTo>
                    <a:cubicBezTo>
                      <a:pt x="167926" y="424086"/>
                      <a:pt x="168212" y="423134"/>
                      <a:pt x="166592" y="417514"/>
                    </a:cubicBezTo>
                    <a:cubicBezTo>
                      <a:pt x="165830" y="414752"/>
                      <a:pt x="165545" y="414371"/>
                      <a:pt x="164973" y="413990"/>
                    </a:cubicBezTo>
                    <a:cubicBezTo>
                      <a:pt x="163735" y="413323"/>
                      <a:pt x="162592" y="414180"/>
                      <a:pt x="161354" y="413228"/>
                    </a:cubicBezTo>
                    <a:cubicBezTo>
                      <a:pt x="160877" y="412847"/>
                      <a:pt x="160401" y="412085"/>
                      <a:pt x="160496" y="411323"/>
                    </a:cubicBezTo>
                    <a:cubicBezTo>
                      <a:pt x="160592" y="410656"/>
                      <a:pt x="161163" y="410180"/>
                      <a:pt x="161449" y="410085"/>
                    </a:cubicBezTo>
                    <a:cubicBezTo>
                      <a:pt x="163068" y="408942"/>
                      <a:pt x="165259" y="409799"/>
                      <a:pt x="165640" y="409894"/>
                    </a:cubicBezTo>
                    <a:cubicBezTo>
                      <a:pt x="166116" y="408656"/>
                      <a:pt x="165068" y="407227"/>
                      <a:pt x="163830" y="406656"/>
                    </a:cubicBezTo>
                    <a:cubicBezTo>
                      <a:pt x="163163" y="405703"/>
                      <a:pt x="164021" y="404274"/>
                      <a:pt x="165068" y="403703"/>
                    </a:cubicBezTo>
                    <a:cubicBezTo>
                      <a:pt x="166116" y="403131"/>
                      <a:pt x="167354" y="403131"/>
                      <a:pt x="168402" y="402560"/>
                    </a:cubicBezTo>
                    <a:cubicBezTo>
                      <a:pt x="169735" y="401893"/>
                      <a:pt x="170593" y="400464"/>
                      <a:pt x="171545" y="399321"/>
                    </a:cubicBezTo>
                    <a:cubicBezTo>
                      <a:pt x="172498" y="398178"/>
                      <a:pt x="174022" y="397131"/>
                      <a:pt x="175451" y="397512"/>
                    </a:cubicBezTo>
                    <a:cubicBezTo>
                      <a:pt x="176784" y="397797"/>
                      <a:pt x="177546" y="399131"/>
                      <a:pt x="178213" y="400369"/>
                    </a:cubicBezTo>
                    <a:cubicBezTo>
                      <a:pt x="178213" y="400464"/>
                      <a:pt x="178403" y="400655"/>
                      <a:pt x="178499" y="400655"/>
                    </a:cubicBezTo>
                    <a:cubicBezTo>
                      <a:pt x="178689" y="400655"/>
                      <a:pt x="178975" y="400560"/>
                      <a:pt x="179070" y="400369"/>
                    </a:cubicBezTo>
                    <a:cubicBezTo>
                      <a:pt x="181928" y="400369"/>
                      <a:pt x="184118" y="398178"/>
                      <a:pt x="184976" y="395416"/>
                    </a:cubicBezTo>
                    <a:cubicBezTo>
                      <a:pt x="185261" y="394559"/>
                      <a:pt x="185452" y="393702"/>
                      <a:pt x="185738" y="392940"/>
                    </a:cubicBezTo>
                    <a:cubicBezTo>
                      <a:pt x="186309" y="391416"/>
                      <a:pt x="187547" y="390273"/>
                      <a:pt x="188405" y="388939"/>
                    </a:cubicBezTo>
                    <a:cubicBezTo>
                      <a:pt x="189262" y="387606"/>
                      <a:pt x="189643" y="385701"/>
                      <a:pt x="188690" y="384367"/>
                    </a:cubicBezTo>
                    <a:cubicBezTo>
                      <a:pt x="188500" y="384081"/>
                      <a:pt x="188214" y="383891"/>
                      <a:pt x="187928" y="383605"/>
                    </a:cubicBezTo>
                    <a:cubicBezTo>
                      <a:pt x="185166" y="381414"/>
                      <a:pt x="182404" y="379128"/>
                      <a:pt x="179642" y="376938"/>
                    </a:cubicBezTo>
                    <a:cubicBezTo>
                      <a:pt x="179832" y="376176"/>
                      <a:pt x="180880" y="376176"/>
                      <a:pt x="181451" y="375795"/>
                    </a:cubicBezTo>
                    <a:cubicBezTo>
                      <a:pt x="182404" y="375033"/>
                      <a:pt x="181928" y="373509"/>
                      <a:pt x="181356" y="372366"/>
                    </a:cubicBezTo>
                    <a:cubicBezTo>
                      <a:pt x="180785" y="371223"/>
                      <a:pt x="180404" y="369603"/>
                      <a:pt x="181356" y="369032"/>
                    </a:cubicBezTo>
                    <a:cubicBezTo>
                      <a:pt x="182309" y="367222"/>
                      <a:pt x="182023" y="365222"/>
                      <a:pt x="181832" y="363126"/>
                    </a:cubicBezTo>
                    <a:cubicBezTo>
                      <a:pt x="181832" y="362460"/>
                      <a:pt x="181737" y="361793"/>
                      <a:pt x="181356" y="361221"/>
                    </a:cubicBezTo>
                    <a:cubicBezTo>
                      <a:pt x="180880" y="360269"/>
                      <a:pt x="179832" y="359793"/>
                      <a:pt x="179356" y="358840"/>
                    </a:cubicBezTo>
                    <a:cubicBezTo>
                      <a:pt x="178689" y="357316"/>
                      <a:pt x="179642" y="355697"/>
                      <a:pt x="179832" y="353982"/>
                    </a:cubicBezTo>
                    <a:cubicBezTo>
                      <a:pt x="180022" y="352458"/>
                      <a:pt x="179356" y="350934"/>
                      <a:pt x="179070" y="349315"/>
                    </a:cubicBezTo>
                    <a:cubicBezTo>
                      <a:pt x="178784" y="347791"/>
                      <a:pt x="178880" y="345886"/>
                      <a:pt x="180213" y="345029"/>
                    </a:cubicBezTo>
                    <a:cubicBezTo>
                      <a:pt x="180975" y="344457"/>
                      <a:pt x="182023" y="344457"/>
                      <a:pt x="182975" y="344172"/>
                    </a:cubicBezTo>
                    <a:cubicBezTo>
                      <a:pt x="184880" y="343600"/>
                      <a:pt x="186404" y="341790"/>
                      <a:pt x="186690" y="339790"/>
                    </a:cubicBezTo>
                    <a:cubicBezTo>
                      <a:pt x="186976" y="337790"/>
                      <a:pt x="186023" y="335599"/>
                      <a:pt x="184309" y="334551"/>
                    </a:cubicBezTo>
                    <a:cubicBezTo>
                      <a:pt x="183166" y="333789"/>
                      <a:pt x="181832" y="333504"/>
                      <a:pt x="180404" y="333313"/>
                    </a:cubicBezTo>
                    <a:cubicBezTo>
                      <a:pt x="179165" y="333123"/>
                      <a:pt x="177832" y="333027"/>
                      <a:pt x="176594" y="333408"/>
                    </a:cubicBezTo>
                    <a:cubicBezTo>
                      <a:pt x="175355" y="333885"/>
                      <a:pt x="174308" y="335028"/>
                      <a:pt x="174403" y="336266"/>
                    </a:cubicBezTo>
                    <a:cubicBezTo>
                      <a:pt x="173069" y="335790"/>
                      <a:pt x="171736" y="335313"/>
                      <a:pt x="170307" y="334837"/>
                    </a:cubicBezTo>
                    <a:cubicBezTo>
                      <a:pt x="169450" y="334551"/>
                      <a:pt x="168402" y="334075"/>
                      <a:pt x="168212" y="333123"/>
                    </a:cubicBezTo>
                    <a:cubicBezTo>
                      <a:pt x="168021" y="332075"/>
                      <a:pt x="168974" y="331218"/>
                      <a:pt x="170021" y="330932"/>
                    </a:cubicBezTo>
                    <a:cubicBezTo>
                      <a:pt x="170974" y="330646"/>
                      <a:pt x="172117" y="330837"/>
                      <a:pt x="173069" y="330456"/>
                    </a:cubicBezTo>
                    <a:cubicBezTo>
                      <a:pt x="174117" y="330075"/>
                      <a:pt x="174974" y="329217"/>
                      <a:pt x="175260" y="328170"/>
                    </a:cubicBezTo>
                    <a:cubicBezTo>
                      <a:pt x="175451" y="327503"/>
                      <a:pt x="175546" y="326836"/>
                      <a:pt x="176117" y="326455"/>
                    </a:cubicBezTo>
                    <a:cubicBezTo>
                      <a:pt x="176879" y="325884"/>
                      <a:pt x="177832" y="326550"/>
                      <a:pt x="178594" y="327122"/>
                    </a:cubicBezTo>
                    <a:cubicBezTo>
                      <a:pt x="180213" y="328360"/>
                      <a:pt x="182309" y="329217"/>
                      <a:pt x="184309" y="328646"/>
                    </a:cubicBezTo>
                    <a:cubicBezTo>
                      <a:pt x="185261" y="328360"/>
                      <a:pt x="186023" y="327789"/>
                      <a:pt x="186976" y="327312"/>
                    </a:cubicBezTo>
                    <a:cubicBezTo>
                      <a:pt x="188119" y="326741"/>
                      <a:pt x="189452" y="326360"/>
                      <a:pt x="190595" y="325693"/>
                    </a:cubicBezTo>
                    <a:cubicBezTo>
                      <a:pt x="191738" y="325026"/>
                      <a:pt x="192786" y="324074"/>
                      <a:pt x="192977" y="322740"/>
                    </a:cubicBezTo>
                    <a:cubicBezTo>
                      <a:pt x="193167" y="321407"/>
                      <a:pt x="192500" y="319978"/>
                      <a:pt x="193262" y="318930"/>
                    </a:cubicBezTo>
                    <a:cubicBezTo>
                      <a:pt x="193834" y="318168"/>
                      <a:pt x="194596" y="318168"/>
                      <a:pt x="195548" y="318168"/>
                    </a:cubicBezTo>
                    <a:cubicBezTo>
                      <a:pt x="196025" y="318168"/>
                      <a:pt x="196501" y="318264"/>
                      <a:pt x="196977" y="318264"/>
                    </a:cubicBezTo>
                    <a:cubicBezTo>
                      <a:pt x="198310" y="318264"/>
                      <a:pt x="199454" y="317216"/>
                      <a:pt x="200120" y="316073"/>
                    </a:cubicBezTo>
                    <a:cubicBezTo>
                      <a:pt x="200882" y="314930"/>
                      <a:pt x="201263" y="313596"/>
                      <a:pt x="202025" y="312549"/>
                    </a:cubicBezTo>
                    <a:cubicBezTo>
                      <a:pt x="203073" y="310929"/>
                      <a:pt x="204788" y="309786"/>
                      <a:pt x="206502" y="308834"/>
                    </a:cubicBezTo>
                    <a:cubicBezTo>
                      <a:pt x="207645" y="308167"/>
                      <a:pt x="209074" y="307310"/>
                      <a:pt x="208979" y="305976"/>
                    </a:cubicBezTo>
                    <a:cubicBezTo>
                      <a:pt x="208979" y="305214"/>
                      <a:pt x="208312" y="304452"/>
                      <a:pt x="207645" y="304071"/>
                    </a:cubicBezTo>
                    <a:cubicBezTo>
                      <a:pt x="206978" y="303690"/>
                      <a:pt x="206121" y="303595"/>
                      <a:pt x="205359" y="303500"/>
                    </a:cubicBezTo>
                    <a:cubicBezTo>
                      <a:pt x="204216" y="303405"/>
                      <a:pt x="203073" y="303214"/>
                      <a:pt x="202025" y="303786"/>
                    </a:cubicBezTo>
                    <a:cubicBezTo>
                      <a:pt x="201549" y="304071"/>
                      <a:pt x="201073" y="304452"/>
                      <a:pt x="200597" y="304738"/>
                    </a:cubicBezTo>
                    <a:cubicBezTo>
                      <a:pt x="199072" y="305595"/>
                      <a:pt x="196977" y="305024"/>
                      <a:pt x="195834" y="303690"/>
                    </a:cubicBezTo>
                    <a:cubicBezTo>
                      <a:pt x="194691" y="302357"/>
                      <a:pt x="194596" y="300261"/>
                      <a:pt x="195263" y="298642"/>
                    </a:cubicBezTo>
                    <a:cubicBezTo>
                      <a:pt x="192596" y="297404"/>
                      <a:pt x="190119" y="296166"/>
                      <a:pt x="188500" y="293689"/>
                    </a:cubicBezTo>
                    <a:cubicBezTo>
                      <a:pt x="187833" y="292641"/>
                      <a:pt x="187357" y="291498"/>
                      <a:pt x="186500" y="290546"/>
                    </a:cubicBezTo>
                    <a:cubicBezTo>
                      <a:pt x="184880" y="288831"/>
                      <a:pt x="182213" y="288641"/>
                      <a:pt x="179927" y="288831"/>
                    </a:cubicBezTo>
                    <a:cubicBezTo>
                      <a:pt x="179070" y="288831"/>
                      <a:pt x="178118" y="288927"/>
                      <a:pt x="177260" y="288736"/>
                    </a:cubicBezTo>
                    <a:cubicBezTo>
                      <a:pt x="176403" y="288450"/>
                      <a:pt x="175641" y="287784"/>
                      <a:pt x="175546" y="286926"/>
                    </a:cubicBezTo>
                    <a:cubicBezTo>
                      <a:pt x="175546" y="286736"/>
                      <a:pt x="175546" y="286641"/>
                      <a:pt x="175546" y="286450"/>
                    </a:cubicBezTo>
                    <a:cubicBezTo>
                      <a:pt x="175736" y="286164"/>
                      <a:pt x="176117" y="286164"/>
                      <a:pt x="176403" y="286164"/>
                    </a:cubicBezTo>
                    <a:cubicBezTo>
                      <a:pt x="177641" y="286164"/>
                      <a:pt x="178880" y="286641"/>
                      <a:pt x="180213" y="286736"/>
                    </a:cubicBezTo>
                    <a:cubicBezTo>
                      <a:pt x="182023" y="286831"/>
                      <a:pt x="183928" y="286355"/>
                      <a:pt x="185738" y="286164"/>
                    </a:cubicBezTo>
                    <a:cubicBezTo>
                      <a:pt x="187547" y="285974"/>
                      <a:pt x="189547" y="285974"/>
                      <a:pt x="191167" y="287022"/>
                    </a:cubicBezTo>
                    <a:cubicBezTo>
                      <a:pt x="192691" y="287974"/>
                      <a:pt x="193453" y="289784"/>
                      <a:pt x="194882" y="290832"/>
                    </a:cubicBezTo>
                    <a:cubicBezTo>
                      <a:pt x="195834" y="291594"/>
                      <a:pt x="196977" y="291975"/>
                      <a:pt x="198120" y="292451"/>
                    </a:cubicBezTo>
                    <a:cubicBezTo>
                      <a:pt x="199644" y="293022"/>
                      <a:pt x="201263" y="293594"/>
                      <a:pt x="202787" y="294165"/>
                    </a:cubicBezTo>
                    <a:cubicBezTo>
                      <a:pt x="204026" y="294642"/>
                      <a:pt x="205264" y="295023"/>
                      <a:pt x="206502" y="295118"/>
                    </a:cubicBezTo>
                    <a:cubicBezTo>
                      <a:pt x="209455" y="295118"/>
                      <a:pt x="211931" y="293022"/>
                      <a:pt x="214598" y="291784"/>
                    </a:cubicBezTo>
                    <a:cubicBezTo>
                      <a:pt x="216027" y="291117"/>
                      <a:pt x="217551" y="290736"/>
                      <a:pt x="218980" y="290355"/>
                    </a:cubicBezTo>
                    <a:cubicBezTo>
                      <a:pt x="222028" y="289498"/>
                      <a:pt x="225171" y="288736"/>
                      <a:pt x="228314" y="288831"/>
                    </a:cubicBezTo>
                    <a:cubicBezTo>
                      <a:pt x="228981" y="288831"/>
                      <a:pt x="229838" y="288831"/>
                      <a:pt x="230124" y="288260"/>
                    </a:cubicBezTo>
                    <a:cubicBezTo>
                      <a:pt x="230505" y="287498"/>
                      <a:pt x="229743" y="286736"/>
                      <a:pt x="229076" y="286164"/>
                    </a:cubicBezTo>
                    <a:cubicBezTo>
                      <a:pt x="228410" y="285593"/>
                      <a:pt x="227838" y="284545"/>
                      <a:pt x="228505" y="284069"/>
                    </a:cubicBezTo>
                    <a:cubicBezTo>
                      <a:pt x="228791" y="283878"/>
                      <a:pt x="229076" y="283783"/>
                      <a:pt x="229362" y="283783"/>
                    </a:cubicBezTo>
                    <a:cubicBezTo>
                      <a:pt x="231839" y="283402"/>
                      <a:pt x="234029" y="281497"/>
                      <a:pt x="234791" y="279116"/>
                    </a:cubicBezTo>
                    <a:cubicBezTo>
                      <a:pt x="233648" y="279211"/>
                      <a:pt x="232505" y="279306"/>
                      <a:pt x="231362" y="278925"/>
                    </a:cubicBezTo>
                    <a:cubicBezTo>
                      <a:pt x="230315" y="278544"/>
                      <a:pt x="229362" y="277497"/>
                      <a:pt x="229362" y="276354"/>
                    </a:cubicBezTo>
                    <a:cubicBezTo>
                      <a:pt x="229362" y="275687"/>
                      <a:pt x="229743" y="275115"/>
                      <a:pt x="230029" y="274449"/>
                    </a:cubicBezTo>
                    <a:cubicBezTo>
                      <a:pt x="231648" y="271401"/>
                      <a:pt x="233077" y="268257"/>
                      <a:pt x="234220" y="264924"/>
                    </a:cubicBezTo>
                    <a:cubicBezTo>
                      <a:pt x="228695" y="261876"/>
                      <a:pt x="221647" y="263019"/>
                      <a:pt x="215932" y="260352"/>
                    </a:cubicBezTo>
                    <a:cubicBezTo>
                      <a:pt x="215170" y="259971"/>
                      <a:pt x="214313" y="259494"/>
                      <a:pt x="213932" y="258732"/>
                    </a:cubicBezTo>
                    <a:cubicBezTo>
                      <a:pt x="213551" y="257970"/>
                      <a:pt x="213551" y="256827"/>
                      <a:pt x="214313" y="256351"/>
                    </a:cubicBezTo>
                    <a:cubicBezTo>
                      <a:pt x="214789" y="255970"/>
                      <a:pt x="215456" y="256065"/>
                      <a:pt x="216027" y="256065"/>
                    </a:cubicBezTo>
                    <a:cubicBezTo>
                      <a:pt x="217837" y="256256"/>
                      <a:pt x="219551" y="256351"/>
                      <a:pt x="221361" y="256542"/>
                    </a:cubicBezTo>
                    <a:cubicBezTo>
                      <a:pt x="223361" y="256732"/>
                      <a:pt x="225838" y="256732"/>
                      <a:pt x="226885" y="255018"/>
                    </a:cubicBezTo>
                    <a:cubicBezTo>
                      <a:pt x="227457" y="254256"/>
                      <a:pt x="227552" y="253113"/>
                      <a:pt x="228314" y="252541"/>
                    </a:cubicBezTo>
                    <a:cubicBezTo>
                      <a:pt x="229362" y="251684"/>
                      <a:pt x="230981" y="252351"/>
                      <a:pt x="232410" y="252160"/>
                    </a:cubicBezTo>
                    <a:cubicBezTo>
                      <a:pt x="234410" y="251970"/>
                      <a:pt x="236030" y="250160"/>
                      <a:pt x="237935" y="250255"/>
                    </a:cubicBezTo>
                    <a:cubicBezTo>
                      <a:pt x="238792" y="250255"/>
                      <a:pt x="239649" y="250827"/>
                      <a:pt x="240411" y="251303"/>
                    </a:cubicBezTo>
                    <a:cubicBezTo>
                      <a:pt x="242030" y="252351"/>
                      <a:pt x="243554" y="253494"/>
                      <a:pt x="244412" y="255208"/>
                    </a:cubicBezTo>
                    <a:cubicBezTo>
                      <a:pt x="245174" y="256732"/>
                      <a:pt x="245269" y="258637"/>
                      <a:pt x="246031" y="260161"/>
                    </a:cubicBezTo>
                    <a:cubicBezTo>
                      <a:pt x="246793" y="261685"/>
                      <a:pt x="248888" y="262923"/>
                      <a:pt x="250222" y="261876"/>
                    </a:cubicBezTo>
                    <a:cubicBezTo>
                      <a:pt x="250793" y="261399"/>
                      <a:pt x="251079" y="260733"/>
                      <a:pt x="251270" y="260066"/>
                    </a:cubicBezTo>
                    <a:cubicBezTo>
                      <a:pt x="251746" y="258447"/>
                      <a:pt x="251746" y="256637"/>
                      <a:pt x="251270" y="255018"/>
                    </a:cubicBezTo>
                    <a:cubicBezTo>
                      <a:pt x="250984" y="254065"/>
                      <a:pt x="250603" y="252922"/>
                      <a:pt x="250984" y="252065"/>
                    </a:cubicBezTo>
                    <a:cubicBezTo>
                      <a:pt x="251365" y="251303"/>
                      <a:pt x="252222" y="250922"/>
                      <a:pt x="252889" y="250541"/>
                    </a:cubicBezTo>
                    <a:cubicBezTo>
                      <a:pt x="255175" y="249207"/>
                      <a:pt x="256794" y="246921"/>
                      <a:pt x="257366" y="244350"/>
                    </a:cubicBezTo>
                    <a:cubicBezTo>
                      <a:pt x="257651" y="242921"/>
                      <a:pt x="257556" y="241492"/>
                      <a:pt x="257937" y="240159"/>
                    </a:cubicBezTo>
                    <a:cubicBezTo>
                      <a:pt x="258223" y="239016"/>
                      <a:pt x="258794" y="237873"/>
                      <a:pt x="258985" y="236730"/>
                    </a:cubicBezTo>
                    <a:cubicBezTo>
                      <a:pt x="259366" y="233872"/>
                      <a:pt x="257651" y="230824"/>
                      <a:pt x="258699" y="228157"/>
                    </a:cubicBezTo>
                    <a:cubicBezTo>
                      <a:pt x="259175" y="227014"/>
                      <a:pt x="260033" y="226157"/>
                      <a:pt x="260795" y="225204"/>
                    </a:cubicBezTo>
                    <a:cubicBezTo>
                      <a:pt x="261557" y="224252"/>
                      <a:pt x="262128" y="223014"/>
                      <a:pt x="261747" y="221871"/>
                    </a:cubicBezTo>
                    <a:cubicBezTo>
                      <a:pt x="261461" y="220728"/>
                      <a:pt x="259842" y="219966"/>
                      <a:pt x="258985" y="220823"/>
                    </a:cubicBezTo>
                    <a:cubicBezTo>
                      <a:pt x="258699" y="221109"/>
                      <a:pt x="258604" y="221490"/>
                      <a:pt x="258318" y="221680"/>
                    </a:cubicBezTo>
                    <a:cubicBezTo>
                      <a:pt x="258032" y="221966"/>
                      <a:pt x="257556" y="222061"/>
                      <a:pt x="257366" y="221775"/>
                    </a:cubicBezTo>
                    <a:cubicBezTo>
                      <a:pt x="258032" y="220442"/>
                      <a:pt x="258699" y="219013"/>
                      <a:pt x="259366" y="217680"/>
                    </a:cubicBezTo>
                    <a:cubicBezTo>
                      <a:pt x="259652" y="217013"/>
                      <a:pt x="260033" y="216346"/>
                      <a:pt x="260128" y="215584"/>
                    </a:cubicBezTo>
                    <a:cubicBezTo>
                      <a:pt x="260128" y="214822"/>
                      <a:pt x="259937" y="214155"/>
                      <a:pt x="259652" y="213393"/>
                    </a:cubicBezTo>
                    <a:cubicBezTo>
                      <a:pt x="258509" y="210345"/>
                      <a:pt x="257366" y="207202"/>
                      <a:pt x="256222" y="204154"/>
                    </a:cubicBezTo>
                    <a:cubicBezTo>
                      <a:pt x="255556" y="202440"/>
                      <a:pt x="256222" y="200439"/>
                      <a:pt x="256985" y="198725"/>
                    </a:cubicBezTo>
                    <a:cubicBezTo>
                      <a:pt x="257366" y="197868"/>
                      <a:pt x="257937" y="197010"/>
                      <a:pt x="257842" y="196058"/>
                    </a:cubicBezTo>
                    <a:cubicBezTo>
                      <a:pt x="257842" y="195296"/>
                      <a:pt x="257366" y="194629"/>
                      <a:pt x="257175" y="193867"/>
                    </a:cubicBezTo>
                    <a:cubicBezTo>
                      <a:pt x="256794" y="192153"/>
                      <a:pt x="257842" y="190438"/>
                      <a:pt x="258699" y="189009"/>
                    </a:cubicBezTo>
                    <a:cubicBezTo>
                      <a:pt x="260318" y="186533"/>
                      <a:pt x="261938" y="183961"/>
                      <a:pt x="263843" y="181770"/>
                    </a:cubicBezTo>
                    <a:cubicBezTo>
                      <a:pt x="265271" y="180151"/>
                      <a:pt x="266986" y="178627"/>
                      <a:pt x="267843" y="176532"/>
                    </a:cubicBezTo>
                    <a:cubicBezTo>
                      <a:pt x="268224" y="175674"/>
                      <a:pt x="268415" y="174817"/>
                      <a:pt x="268796" y="173960"/>
                    </a:cubicBezTo>
                    <a:cubicBezTo>
                      <a:pt x="269367" y="172912"/>
                      <a:pt x="270320" y="172055"/>
                      <a:pt x="270986" y="171102"/>
                    </a:cubicBezTo>
                    <a:cubicBezTo>
                      <a:pt x="271939" y="169769"/>
                      <a:pt x="272510" y="167959"/>
                      <a:pt x="273844" y="167007"/>
                    </a:cubicBezTo>
                    <a:cubicBezTo>
                      <a:pt x="275082" y="166054"/>
                      <a:pt x="276892" y="165864"/>
                      <a:pt x="278416" y="166245"/>
                    </a:cubicBezTo>
                    <a:cubicBezTo>
                      <a:pt x="279940" y="166626"/>
                      <a:pt x="281369" y="167483"/>
                      <a:pt x="282797" y="168340"/>
                    </a:cubicBezTo>
                    <a:cubicBezTo>
                      <a:pt x="283750" y="168912"/>
                      <a:pt x="284702" y="169578"/>
                      <a:pt x="284893" y="170626"/>
                    </a:cubicBezTo>
                    <a:cubicBezTo>
                      <a:pt x="285083" y="171579"/>
                      <a:pt x="284417" y="172531"/>
                      <a:pt x="283750" y="173198"/>
                    </a:cubicBezTo>
                    <a:cubicBezTo>
                      <a:pt x="283083" y="173865"/>
                      <a:pt x="282226" y="174436"/>
                      <a:pt x="281654" y="175198"/>
                    </a:cubicBezTo>
                    <a:cubicBezTo>
                      <a:pt x="280607" y="176817"/>
                      <a:pt x="280988" y="179103"/>
                      <a:pt x="280892" y="181104"/>
                    </a:cubicBezTo>
                    <a:cubicBezTo>
                      <a:pt x="280892" y="181675"/>
                      <a:pt x="280702" y="182247"/>
                      <a:pt x="280226" y="182532"/>
                    </a:cubicBezTo>
                    <a:cubicBezTo>
                      <a:pt x="279749" y="182818"/>
                      <a:pt x="278987" y="182532"/>
                      <a:pt x="278606" y="182151"/>
                    </a:cubicBezTo>
                    <a:cubicBezTo>
                      <a:pt x="278225" y="181770"/>
                      <a:pt x="278130" y="181104"/>
                      <a:pt x="277940" y="180437"/>
                    </a:cubicBezTo>
                    <a:cubicBezTo>
                      <a:pt x="277463" y="179961"/>
                      <a:pt x="276606" y="180246"/>
                      <a:pt x="276130" y="180723"/>
                    </a:cubicBezTo>
                    <a:cubicBezTo>
                      <a:pt x="275654" y="181199"/>
                      <a:pt x="275463" y="181961"/>
                      <a:pt x="274987" y="182437"/>
                    </a:cubicBezTo>
                    <a:cubicBezTo>
                      <a:pt x="273653" y="183866"/>
                      <a:pt x="271177" y="183199"/>
                      <a:pt x="269653" y="184437"/>
                    </a:cubicBezTo>
                    <a:cubicBezTo>
                      <a:pt x="269272" y="184723"/>
                      <a:pt x="268891" y="185295"/>
                      <a:pt x="268986" y="185771"/>
                    </a:cubicBezTo>
                    <a:cubicBezTo>
                      <a:pt x="268986" y="186152"/>
                      <a:pt x="269272" y="186438"/>
                      <a:pt x="269462" y="186723"/>
                    </a:cubicBezTo>
                    <a:cubicBezTo>
                      <a:pt x="271272" y="189200"/>
                      <a:pt x="273082" y="191581"/>
                      <a:pt x="274892" y="194058"/>
                    </a:cubicBezTo>
                    <a:cubicBezTo>
                      <a:pt x="274987" y="194248"/>
                      <a:pt x="275177" y="194439"/>
                      <a:pt x="275368" y="194629"/>
                    </a:cubicBezTo>
                    <a:cubicBezTo>
                      <a:pt x="275844" y="194915"/>
                      <a:pt x="276606" y="194629"/>
                      <a:pt x="276987" y="194248"/>
                    </a:cubicBezTo>
                    <a:cubicBezTo>
                      <a:pt x="277463" y="193772"/>
                      <a:pt x="277749" y="193200"/>
                      <a:pt x="278035" y="192724"/>
                    </a:cubicBezTo>
                    <a:cubicBezTo>
                      <a:pt x="279083" y="191200"/>
                      <a:pt x="280892" y="190343"/>
                      <a:pt x="282607" y="190438"/>
                    </a:cubicBezTo>
                    <a:cubicBezTo>
                      <a:pt x="283845" y="190438"/>
                      <a:pt x="284798" y="191295"/>
                      <a:pt x="285845" y="191867"/>
                    </a:cubicBezTo>
                    <a:cubicBezTo>
                      <a:pt x="287084" y="192438"/>
                      <a:pt x="288417" y="192915"/>
                      <a:pt x="289655" y="192343"/>
                    </a:cubicBezTo>
                    <a:cubicBezTo>
                      <a:pt x="290417" y="191962"/>
                      <a:pt x="290989" y="191200"/>
                      <a:pt x="291370" y="190438"/>
                    </a:cubicBezTo>
                    <a:cubicBezTo>
                      <a:pt x="292513" y="188438"/>
                      <a:pt x="293370" y="186152"/>
                      <a:pt x="294704" y="184247"/>
                    </a:cubicBezTo>
                    <a:cubicBezTo>
                      <a:pt x="296037" y="182247"/>
                      <a:pt x="297847" y="180532"/>
                      <a:pt x="300133" y="180056"/>
                    </a:cubicBezTo>
                    <a:cubicBezTo>
                      <a:pt x="301181" y="179865"/>
                      <a:pt x="302324" y="179961"/>
                      <a:pt x="303371" y="180151"/>
                    </a:cubicBezTo>
                    <a:cubicBezTo>
                      <a:pt x="305562" y="180627"/>
                      <a:pt x="307848" y="182342"/>
                      <a:pt x="307562" y="184628"/>
                    </a:cubicBezTo>
                    <a:cubicBezTo>
                      <a:pt x="307467" y="186152"/>
                      <a:pt x="306038" y="187390"/>
                      <a:pt x="304514" y="187771"/>
                    </a:cubicBezTo>
                    <a:cubicBezTo>
                      <a:pt x="303752" y="187962"/>
                      <a:pt x="302705" y="188343"/>
                      <a:pt x="302895" y="189105"/>
                    </a:cubicBezTo>
                    <a:cubicBezTo>
                      <a:pt x="302895" y="189390"/>
                      <a:pt x="303181" y="189581"/>
                      <a:pt x="303467" y="189676"/>
                    </a:cubicBezTo>
                    <a:cubicBezTo>
                      <a:pt x="304610" y="190438"/>
                      <a:pt x="305848" y="191010"/>
                      <a:pt x="306610" y="192153"/>
                    </a:cubicBezTo>
                    <a:cubicBezTo>
                      <a:pt x="307562" y="193772"/>
                      <a:pt x="307277" y="196344"/>
                      <a:pt x="308991" y="197296"/>
                    </a:cubicBezTo>
                    <a:cubicBezTo>
                      <a:pt x="310039" y="197963"/>
                      <a:pt x="311563" y="197391"/>
                      <a:pt x="312325" y="196439"/>
                    </a:cubicBezTo>
                    <a:cubicBezTo>
                      <a:pt x="313087" y="195486"/>
                      <a:pt x="313373" y="194153"/>
                      <a:pt x="313468" y="192915"/>
                    </a:cubicBezTo>
                    <a:cubicBezTo>
                      <a:pt x="313563" y="190724"/>
                      <a:pt x="313277" y="188533"/>
                      <a:pt x="313373" y="186438"/>
                    </a:cubicBezTo>
                    <a:cubicBezTo>
                      <a:pt x="313373" y="184247"/>
                      <a:pt x="313944" y="181961"/>
                      <a:pt x="315468" y="180437"/>
                    </a:cubicBezTo>
                    <a:cubicBezTo>
                      <a:pt x="317468" y="178437"/>
                      <a:pt x="319183" y="175770"/>
                      <a:pt x="321374" y="174055"/>
                    </a:cubicBezTo>
                    <a:cubicBezTo>
                      <a:pt x="322040" y="173484"/>
                      <a:pt x="322707" y="173007"/>
                      <a:pt x="323183" y="172341"/>
                    </a:cubicBezTo>
                    <a:cubicBezTo>
                      <a:pt x="323660" y="171769"/>
                      <a:pt x="323945" y="171007"/>
                      <a:pt x="324231" y="170245"/>
                    </a:cubicBezTo>
                    <a:cubicBezTo>
                      <a:pt x="325755" y="166721"/>
                      <a:pt x="328232" y="163578"/>
                      <a:pt x="331184" y="161292"/>
                    </a:cubicBezTo>
                    <a:cubicBezTo>
                      <a:pt x="332137" y="160530"/>
                      <a:pt x="333185" y="159863"/>
                      <a:pt x="333851" y="158910"/>
                    </a:cubicBezTo>
                    <a:cubicBezTo>
                      <a:pt x="334994" y="157291"/>
                      <a:pt x="334899" y="155100"/>
                      <a:pt x="334899" y="153100"/>
                    </a:cubicBezTo>
                    <a:cubicBezTo>
                      <a:pt x="334899" y="151100"/>
                      <a:pt x="335090" y="149004"/>
                      <a:pt x="335375" y="146909"/>
                    </a:cubicBezTo>
                    <a:cubicBezTo>
                      <a:pt x="335566" y="145766"/>
                      <a:pt x="335756" y="144623"/>
                      <a:pt x="336328" y="143575"/>
                    </a:cubicBezTo>
                    <a:cubicBezTo>
                      <a:pt x="336899" y="142432"/>
                      <a:pt x="337852" y="141575"/>
                      <a:pt x="338709" y="140622"/>
                    </a:cubicBezTo>
                    <a:cubicBezTo>
                      <a:pt x="339566" y="139670"/>
                      <a:pt x="340424" y="138622"/>
                      <a:pt x="341090" y="137479"/>
                    </a:cubicBezTo>
                    <a:cubicBezTo>
                      <a:pt x="341566" y="136812"/>
                      <a:pt x="341948" y="135955"/>
                      <a:pt x="341757" y="135193"/>
                    </a:cubicBezTo>
                    <a:cubicBezTo>
                      <a:pt x="341566" y="134241"/>
                      <a:pt x="340614" y="133669"/>
                      <a:pt x="339852" y="133193"/>
                    </a:cubicBezTo>
                    <a:cubicBezTo>
                      <a:pt x="338233" y="132240"/>
                      <a:pt x="336518" y="131193"/>
                      <a:pt x="334994" y="130050"/>
                    </a:cubicBezTo>
                    <a:cubicBezTo>
                      <a:pt x="332613" y="128430"/>
                      <a:pt x="330041" y="126430"/>
                      <a:pt x="329279" y="123573"/>
                    </a:cubicBezTo>
                    <a:cubicBezTo>
                      <a:pt x="328898" y="122239"/>
                      <a:pt x="328994" y="120620"/>
                      <a:pt x="328232" y="119477"/>
                    </a:cubicBezTo>
                    <a:cubicBezTo>
                      <a:pt x="327660" y="118620"/>
                      <a:pt x="326803" y="118048"/>
                      <a:pt x="325946" y="117572"/>
                    </a:cubicBezTo>
                    <a:cubicBezTo>
                      <a:pt x="324136" y="116524"/>
                      <a:pt x="322326" y="115572"/>
                      <a:pt x="320421" y="114810"/>
                    </a:cubicBezTo>
                    <a:cubicBezTo>
                      <a:pt x="319278" y="114333"/>
                      <a:pt x="317468" y="115095"/>
                      <a:pt x="316325" y="115572"/>
                    </a:cubicBezTo>
                    <a:cubicBezTo>
                      <a:pt x="315563" y="115953"/>
                      <a:pt x="314706" y="115953"/>
                      <a:pt x="313849" y="116048"/>
                    </a:cubicBezTo>
                    <a:lnTo>
                      <a:pt x="307753" y="116524"/>
                    </a:lnTo>
                    <a:cubicBezTo>
                      <a:pt x="305562" y="116715"/>
                      <a:pt x="303371" y="116905"/>
                      <a:pt x="301276" y="117477"/>
                    </a:cubicBezTo>
                    <a:cubicBezTo>
                      <a:pt x="299371" y="118048"/>
                      <a:pt x="297561" y="119096"/>
                      <a:pt x="295656" y="119667"/>
                    </a:cubicBezTo>
                    <a:cubicBezTo>
                      <a:pt x="292037" y="120810"/>
                      <a:pt x="288131" y="120525"/>
                      <a:pt x="284607" y="119286"/>
                    </a:cubicBezTo>
                    <a:cubicBezTo>
                      <a:pt x="281083" y="118048"/>
                      <a:pt x="277844" y="115953"/>
                      <a:pt x="274892" y="113571"/>
                    </a:cubicBezTo>
                    <a:cubicBezTo>
                      <a:pt x="273272" y="112238"/>
                      <a:pt x="271653" y="110714"/>
                      <a:pt x="271082" y="108714"/>
                    </a:cubicBezTo>
                    <a:cubicBezTo>
                      <a:pt x="270320" y="106428"/>
                      <a:pt x="270796" y="103570"/>
                      <a:pt x="268986" y="101951"/>
                    </a:cubicBezTo>
                    <a:cubicBezTo>
                      <a:pt x="267367" y="101760"/>
                      <a:pt x="266319" y="102999"/>
                      <a:pt x="265081" y="104046"/>
                    </a:cubicBezTo>
                    <a:cubicBezTo>
                      <a:pt x="263271" y="105570"/>
                      <a:pt x="260795" y="105856"/>
                      <a:pt x="259080" y="107380"/>
                    </a:cubicBezTo>
                    <a:cubicBezTo>
                      <a:pt x="257080" y="109190"/>
                      <a:pt x="256794" y="112238"/>
                      <a:pt x="256699" y="115000"/>
                    </a:cubicBezTo>
                    <a:cubicBezTo>
                      <a:pt x="256604" y="116810"/>
                      <a:pt x="256508" y="118715"/>
                      <a:pt x="256413" y="120525"/>
                    </a:cubicBezTo>
                    <a:cubicBezTo>
                      <a:pt x="256413" y="121763"/>
                      <a:pt x="256318" y="123096"/>
                      <a:pt x="255842" y="124239"/>
                    </a:cubicBezTo>
                    <a:cubicBezTo>
                      <a:pt x="254984" y="126335"/>
                      <a:pt x="252698" y="127859"/>
                      <a:pt x="250412" y="127668"/>
                    </a:cubicBezTo>
                    <a:cubicBezTo>
                      <a:pt x="251174" y="127192"/>
                      <a:pt x="252222" y="126525"/>
                      <a:pt x="253175" y="125287"/>
                    </a:cubicBezTo>
                    <a:cubicBezTo>
                      <a:pt x="255080" y="122620"/>
                      <a:pt x="255080" y="119191"/>
                      <a:pt x="255080" y="117096"/>
                    </a:cubicBezTo>
                    <a:cubicBezTo>
                      <a:pt x="255080" y="114333"/>
                      <a:pt x="254508" y="113190"/>
                      <a:pt x="255270" y="111190"/>
                    </a:cubicBezTo>
                    <a:cubicBezTo>
                      <a:pt x="255556" y="110333"/>
                      <a:pt x="255937" y="109666"/>
                      <a:pt x="256794" y="108523"/>
                    </a:cubicBezTo>
                    <a:cubicBezTo>
                      <a:pt x="259652" y="105094"/>
                      <a:pt x="262414" y="101665"/>
                      <a:pt x="265271" y="98331"/>
                    </a:cubicBezTo>
                    <a:cubicBezTo>
                      <a:pt x="265843" y="97569"/>
                      <a:pt x="266510" y="96903"/>
                      <a:pt x="267272" y="96331"/>
                    </a:cubicBezTo>
                    <a:cubicBezTo>
                      <a:pt x="268700" y="95379"/>
                      <a:pt x="270605" y="95093"/>
                      <a:pt x="271367" y="93569"/>
                    </a:cubicBezTo>
                    <a:cubicBezTo>
                      <a:pt x="272129" y="92140"/>
                      <a:pt x="271463" y="90235"/>
                      <a:pt x="270224" y="89092"/>
                    </a:cubicBezTo>
                    <a:cubicBezTo>
                      <a:pt x="268415" y="87378"/>
                      <a:pt x="266414" y="86806"/>
                      <a:pt x="265938" y="86806"/>
                    </a:cubicBezTo>
                    <a:cubicBezTo>
                      <a:pt x="264605" y="84330"/>
                      <a:pt x="263081" y="81663"/>
                      <a:pt x="262700" y="78805"/>
                    </a:cubicBezTo>
                    <a:cubicBezTo>
                      <a:pt x="262700" y="78519"/>
                      <a:pt x="262700" y="78138"/>
                      <a:pt x="262414" y="77853"/>
                    </a:cubicBezTo>
                    <a:cubicBezTo>
                      <a:pt x="262128" y="77472"/>
                      <a:pt x="261557" y="77376"/>
                      <a:pt x="261080" y="77472"/>
                    </a:cubicBezTo>
                    <a:cubicBezTo>
                      <a:pt x="260604" y="77567"/>
                      <a:pt x="260223" y="77948"/>
                      <a:pt x="259842" y="78234"/>
                    </a:cubicBezTo>
                    <a:cubicBezTo>
                      <a:pt x="258794" y="79091"/>
                      <a:pt x="257747" y="79853"/>
                      <a:pt x="256699" y="80710"/>
                    </a:cubicBezTo>
                    <a:cubicBezTo>
                      <a:pt x="256318" y="80996"/>
                      <a:pt x="255842" y="81377"/>
                      <a:pt x="255460" y="81567"/>
                    </a:cubicBezTo>
                    <a:cubicBezTo>
                      <a:pt x="254032" y="82329"/>
                      <a:pt x="252222" y="82139"/>
                      <a:pt x="250984" y="81282"/>
                    </a:cubicBezTo>
                    <a:cubicBezTo>
                      <a:pt x="249650" y="80329"/>
                      <a:pt x="248984" y="78710"/>
                      <a:pt x="249174" y="77091"/>
                    </a:cubicBezTo>
                    <a:cubicBezTo>
                      <a:pt x="249174" y="76900"/>
                      <a:pt x="249174" y="76614"/>
                      <a:pt x="249365" y="76424"/>
                    </a:cubicBezTo>
                    <a:cubicBezTo>
                      <a:pt x="249555" y="76138"/>
                      <a:pt x="249936" y="76043"/>
                      <a:pt x="250222" y="76043"/>
                    </a:cubicBezTo>
                    <a:cubicBezTo>
                      <a:pt x="251936" y="75852"/>
                      <a:pt x="253460" y="77472"/>
                      <a:pt x="255175" y="77662"/>
                    </a:cubicBezTo>
                    <a:cubicBezTo>
                      <a:pt x="256413" y="77757"/>
                      <a:pt x="257556" y="77186"/>
                      <a:pt x="258699" y="76710"/>
                    </a:cubicBezTo>
                    <a:cubicBezTo>
                      <a:pt x="259842" y="76233"/>
                      <a:pt x="261176" y="75852"/>
                      <a:pt x="262319" y="76424"/>
                    </a:cubicBezTo>
                    <a:cubicBezTo>
                      <a:pt x="263843" y="77281"/>
                      <a:pt x="264414" y="79758"/>
                      <a:pt x="266224" y="79948"/>
                    </a:cubicBezTo>
                    <a:cubicBezTo>
                      <a:pt x="266891" y="79948"/>
                      <a:pt x="267557" y="79662"/>
                      <a:pt x="268034" y="79091"/>
                    </a:cubicBezTo>
                    <a:cubicBezTo>
                      <a:pt x="269177" y="77853"/>
                      <a:pt x="269367" y="76043"/>
                      <a:pt x="268891" y="74424"/>
                    </a:cubicBezTo>
                    <a:cubicBezTo>
                      <a:pt x="268510" y="72804"/>
                      <a:pt x="267557" y="71376"/>
                      <a:pt x="266795" y="69947"/>
                    </a:cubicBezTo>
                    <a:cubicBezTo>
                      <a:pt x="264128" y="64899"/>
                      <a:pt x="262604" y="59279"/>
                      <a:pt x="262509" y="53659"/>
                    </a:cubicBezTo>
                    <a:cubicBezTo>
                      <a:pt x="262223" y="43563"/>
                      <a:pt x="263081" y="33180"/>
                      <a:pt x="266129" y="23560"/>
                    </a:cubicBezTo>
                    <a:cubicBezTo>
                      <a:pt x="266414" y="22703"/>
                      <a:pt x="266700" y="21750"/>
                      <a:pt x="266414" y="20893"/>
                    </a:cubicBezTo>
                    <a:cubicBezTo>
                      <a:pt x="266224" y="20036"/>
                      <a:pt x="265176" y="19274"/>
                      <a:pt x="264414" y="19750"/>
                    </a:cubicBezTo>
                    <a:cubicBezTo>
                      <a:pt x="264128" y="19845"/>
                      <a:pt x="263938" y="20131"/>
                      <a:pt x="263747" y="20322"/>
                    </a:cubicBezTo>
                    <a:cubicBezTo>
                      <a:pt x="262795" y="21084"/>
                      <a:pt x="261461" y="21084"/>
                      <a:pt x="260223" y="20893"/>
                    </a:cubicBezTo>
                    <a:cubicBezTo>
                      <a:pt x="256985" y="20417"/>
                      <a:pt x="253841" y="18988"/>
                      <a:pt x="251270" y="16797"/>
                    </a:cubicBezTo>
                    <a:cubicBezTo>
                      <a:pt x="248603" y="14511"/>
                      <a:pt x="246888" y="11273"/>
                      <a:pt x="244126" y="9082"/>
                    </a:cubicBezTo>
                    <a:cubicBezTo>
                      <a:pt x="241935" y="7463"/>
                      <a:pt x="239649" y="6034"/>
                      <a:pt x="237744" y="4129"/>
                    </a:cubicBezTo>
                    <a:cubicBezTo>
                      <a:pt x="236601" y="2986"/>
                      <a:pt x="235553" y="1557"/>
                      <a:pt x="234125" y="700"/>
                    </a:cubicBezTo>
                    <a:cubicBezTo>
                      <a:pt x="233839" y="33"/>
                      <a:pt x="232696" y="-157"/>
                      <a:pt x="232029" y="129"/>
                    </a:cubicBezTo>
                    <a:cubicBezTo>
                      <a:pt x="231362" y="414"/>
                      <a:pt x="230981" y="986"/>
                      <a:pt x="230410" y="1462"/>
                    </a:cubicBezTo>
                    <a:cubicBezTo>
                      <a:pt x="227076" y="4415"/>
                      <a:pt x="221456" y="2510"/>
                      <a:pt x="217646" y="4891"/>
                    </a:cubicBezTo>
                    <a:cubicBezTo>
                      <a:pt x="216884" y="5367"/>
                      <a:pt x="216122" y="6034"/>
                      <a:pt x="215265" y="6415"/>
                    </a:cubicBezTo>
                    <a:cubicBezTo>
                      <a:pt x="214027" y="6891"/>
                      <a:pt x="212693" y="6606"/>
                      <a:pt x="211455" y="6415"/>
                    </a:cubicBezTo>
                    <a:cubicBezTo>
                      <a:pt x="207550" y="5748"/>
                      <a:pt x="203549" y="5939"/>
                      <a:pt x="199549" y="6129"/>
                    </a:cubicBezTo>
                    <a:cubicBezTo>
                      <a:pt x="198787" y="6129"/>
                      <a:pt x="197930" y="6129"/>
                      <a:pt x="197263" y="6606"/>
                    </a:cubicBezTo>
                    <a:cubicBezTo>
                      <a:pt x="195739" y="7463"/>
                      <a:pt x="195644" y="9558"/>
                      <a:pt x="195072" y="11273"/>
                    </a:cubicBezTo>
                    <a:cubicBezTo>
                      <a:pt x="194215" y="14321"/>
                      <a:pt x="191834" y="16607"/>
                      <a:pt x="189547" y="18798"/>
                    </a:cubicBezTo>
                    <a:cubicBezTo>
                      <a:pt x="188214" y="20131"/>
                      <a:pt x="186881" y="21369"/>
                      <a:pt x="185452" y="22703"/>
                    </a:cubicBezTo>
                    <a:cubicBezTo>
                      <a:pt x="184023" y="24036"/>
                      <a:pt x="182499" y="26037"/>
                      <a:pt x="183356" y="27846"/>
                    </a:cubicBezTo>
                    <a:cubicBezTo>
                      <a:pt x="182023" y="28227"/>
                      <a:pt x="180975" y="26703"/>
                      <a:pt x="180404" y="25465"/>
                    </a:cubicBezTo>
                    <a:cubicBezTo>
                      <a:pt x="180118" y="24894"/>
                      <a:pt x="179832" y="24417"/>
                      <a:pt x="179832" y="23751"/>
                    </a:cubicBezTo>
                    <a:cubicBezTo>
                      <a:pt x="179832" y="22322"/>
                      <a:pt x="181356" y="21465"/>
                      <a:pt x="182594" y="20798"/>
                    </a:cubicBezTo>
                    <a:cubicBezTo>
                      <a:pt x="183833" y="20131"/>
                      <a:pt x="185261" y="18988"/>
                      <a:pt x="184880" y="17655"/>
                    </a:cubicBezTo>
                    <a:cubicBezTo>
                      <a:pt x="184595" y="16607"/>
                      <a:pt x="183547" y="16131"/>
                      <a:pt x="182499" y="15750"/>
                    </a:cubicBezTo>
                    <a:cubicBezTo>
                      <a:pt x="177165" y="13654"/>
                      <a:pt x="171641" y="12035"/>
                      <a:pt x="165926" y="11844"/>
                    </a:cubicBezTo>
                    <a:cubicBezTo>
                      <a:pt x="160210" y="11654"/>
                      <a:pt x="154400" y="13178"/>
                      <a:pt x="150019" y="16893"/>
                    </a:cubicBezTo>
                    <a:cubicBezTo>
                      <a:pt x="148114" y="18512"/>
                      <a:pt x="146590" y="20417"/>
                      <a:pt x="145066" y="22417"/>
                    </a:cubicBezTo>
                    <a:cubicBezTo>
                      <a:pt x="142208" y="26037"/>
                      <a:pt x="139351" y="29751"/>
                      <a:pt x="137446" y="33942"/>
                    </a:cubicBezTo>
                    <a:cubicBezTo>
                      <a:pt x="136684" y="35657"/>
                      <a:pt x="136684" y="37276"/>
                      <a:pt x="137922" y="38610"/>
                    </a:cubicBezTo>
                    <a:cubicBezTo>
                      <a:pt x="138875" y="39753"/>
                      <a:pt x="140303" y="40419"/>
                      <a:pt x="140970" y="41753"/>
                    </a:cubicBezTo>
                    <a:cubicBezTo>
                      <a:pt x="141542" y="42896"/>
                      <a:pt x="141256" y="44325"/>
                      <a:pt x="140684" y="45468"/>
                    </a:cubicBezTo>
                    <a:cubicBezTo>
                      <a:pt x="140113" y="46611"/>
                      <a:pt x="139256" y="47658"/>
                      <a:pt x="138589" y="48706"/>
                    </a:cubicBezTo>
                    <a:cubicBezTo>
                      <a:pt x="138017" y="49659"/>
                      <a:pt x="137541" y="50802"/>
                      <a:pt x="137255" y="51945"/>
                    </a:cubicBezTo>
                    <a:cubicBezTo>
                      <a:pt x="137065" y="52897"/>
                      <a:pt x="136874" y="53850"/>
                      <a:pt x="137255" y="54802"/>
                    </a:cubicBezTo>
                    <a:cubicBezTo>
                      <a:pt x="137446" y="55374"/>
                      <a:pt x="137827" y="55945"/>
                      <a:pt x="138017" y="56517"/>
                    </a:cubicBezTo>
                    <a:cubicBezTo>
                      <a:pt x="138303" y="57279"/>
                      <a:pt x="138208" y="58231"/>
                      <a:pt x="138398" y="58993"/>
                    </a:cubicBezTo>
                    <a:cubicBezTo>
                      <a:pt x="138875" y="60517"/>
                      <a:pt x="140494" y="61374"/>
                      <a:pt x="142018" y="62041"/>
                    </a:cubicBezTo>
                    <a:cubicBezTo>
                      <a:pt x="143161" y="62517"/>
                      <a:pt x="144399" y="62994"/>
                      <a:pt x="144971" y="64137"/>
                    </a:cubicBezTo>
                    <a:cubicBezTo>
                      <a:pt x="145542" y="65375"/>
                      <a:pt x="145161" y="66804"/>
                      <a:pt x="144590" y="68042"/>
                    </a:cubicBezTo>
                    <a:cubicBezTo>
                      <a:pt x="142685" y="72423"/>
                      <a:pt x="139446" y="76138"/>
                      <a:pt x="136589" y="79948"/>
                    </a:cubicBezTo>
                    <a:cubicBezTo>
                      <a:pt x="135827" y="80901"/>
                      <a:pt x="135065" y="82329"/>
                      <a:pt x="135922" y="83282"/>
                    </a:cubicBezTo>
                    <a:cubicBezTo>
                      <a:pt x="136398" y="83853"/>
                      <a:pt x="137351" y="83949"/>
                      <a:pt x="138017" y="83663"/>
                    </a:cubicBezTo>
                    <a:cubicBezTo>
                      <a:pt x="138779" y="83377"/>
                      <a:pt x="139256" y="82806"/>
                      <a:pt x="139827" y="82234"/>
                    </a:cubicBezTo>
                    <a:cubicBezTo>
                      <a:pt x="141065" y="80805"/>
                      <a:pt x="142208" y="79377"/>
                      <a:pt x="143256" y="77948"/>
                    </a:cubicBezTo>
                    <a:cubicBezTo>
                      <a:pt x="144399" y="76329"/>
                      <a:pt x="147066" y="76138"/>
                      <a:pt x="148876" y="76995"/>
                    </a:cubicBezTo>
                    <a:cubicBezTo>
                      <a:pt x="149638" y="77376"/>
                      <a:pt x="150209" y="78043"/>
                      <a:pt x="150686" y="78805"/>
                    </a:cubicBezTo>
                    <a:cubicBezTo>
                      <a:pt x="153067" y="82520"/>
                      <a:pt x="152305" y="87378"/>
                      <a:pt x="151448" y="91759"/>
                    </a:cubicBezTo>
                    <a:cubicBezTo>
                      <a:pt x="150590" y="95855"/>
                      <a:pt x="149828" y="99951"/>
                      <a:pt x="149066" y="104046"/>
                    </a:cubicBezTo>
                    <a:cubicBezTo>
                      <a:pt x="148876" y="105189"/>
                      <a:pt x="148876" y="106713"/>
                      <a:pt x="149924" y="107094"/>
                    </a:cubicBezTo>
                    <a:cubicBezTo>
                      <a:pt x="150305" y="107190"/>
                      <a:pt x="150686" y="107094"/>
                      <a:pt x="151067" y="107094"/>
                    </a:cubicBezTo>
                    <a:cubicBezTo>
                      <a:pt x="152876" y="106713"/>
                      <a:pt x="154591" y="106142"/>
                      <a:pt x="156210" y="105189"/>
                    </a:cubicBezTo>
                    <a:cubicBezTo>
                      <a:pt x="156782" y="104904"/>
                      <a:pt x="157544" y="104523"/>
                      <a:pt x="158020" y="104999"/>
                    </a:cubicBezTo>
                    <a:cubicBezTo>
                      <a:pt x="158210" y="105189"/>
                      <a:pt x="158306" y="105380"/>
                      <a:pt x="158306" y="105666"/>
                    </a:cubicBezTo>
                    <a:cubicBezTo>
                      <a:pt x="158972" y="107475"/>
                      <a:pt x="159353" y="110047"/>
                      <a:pt x="157639" y="111095"/>
                    </a:cubicBezTo>
                    <a:cubicBezTo>
                      <a:pt x="155639" y="112238"/>
                      <a:pt x="152591" y="109952"/>
                      <a:pt x="150971" y="111666"/>
                    </a:cubicBezTo>
                    <a:cubicBezTo>
                      <a:pt x="150590" y="112143"/>
                      <a:pt x="150209" y="112809"/>
                      <a:pt x="149638" y="112714"/>
                    </a:cubicBezTo>
                    <a:cubicBezTo>
                      <a:pt x="149352" y="112714"/>
                      <a:pt x="149066" y="112428"/>
                      <a:pt x="148876" y="112143"/>
                    </a:cubicBezTo>
                    <a:cubicBezTo>
                      <a:pt x="147257" y="110142"/>
                      <a:pt x="145637" y="108047"/>
                      <a:pt x="144971" y="105570"/>
                    </a:cubicBezTo>
                    <a:cubicBezTo>
                      <a:pt x="144304" y="103094"/>
                      <a:pt x="144685" y="100141"/>
                      <a:pt x="146685" y="98522"/>
                    </a:cubicBezTo>
                    <a:cubicBezTo>
                      <a:pt x="147352" y="97950"/>
                      <a:pt x="148209" y="97569"/>
                      <a:pt x="148590" y="96807"/>
                    </a:cubicBezTo>
                    <a:cubicBezTo>
                      <a:pt x="148971" y="96045"/>
                      <a:pt x="148590" y="95093"/>
                      <a:pt x="148209" y="94331"/>
                    </a:cubicBezTo>
                    <a:cubicBezTo>
                      <a:pt x="147066" y="92331"/>
                      <a:pt x="144399" y="91283"/>
                      <a:pt x="142304" y="92045"/>
                    </a:cubicBezTo>
                    <a:cubicBezTo>
                      <a:pt x="141256" y="92426"/>
                      <a:pt x="140303" y="93188"/>
                      <a:pt x="139256" y="93569"/>
                    </a:cubicBezTo>
                    <a:cubicBezTo>
                      <a:pt x="138208" y="94045"/>
                      <a:pt x="136874" y="94045"/>
                      <a:pt x="136017" y="93188"/>
                    </a:cubicBezTo>
                    <a:cubicBezTo>
                      <a:pt x="135350" y="92521"/>
                      <a:pt x="135350" y="91473"/>
                      <a:pt x="135065" y="90521"/>
                    </a:cubicBezTo>
                    <a:cubicBezTo>
                      <a:pt x="134779" y="89568"/>
                      <a:pt x="133731" y="88711"/>
                      <a:pt x="132969" y="89283"/>
                    </a:cubicBezTo>
                    <a:cubicBezTo>
                      <a:pt x="132683" y="89473"/>
                      <a:pt x="132493" y="89759"/>
                      <a:pt x="132398" y="90045"/>
                    </a:cubicBezTo>
                    <a:cubicBezTo>
                      <a:pt x="131921" y="91092"/>
                      <a:pt x="131731" y="92235"/>
                      <a:pt x="131826" y="93378"/>
                    </a:cubicBezTo>
                    <a:cubicBezTo>
                      <a:pt x="131826" y="93950"/>
                      <a:pt x="131921" y="94617"/>
                      <a:pt x="131540" y="94998"/>
                    </a:cubicBezTo>
                    <a:cubicBezTo>
                      <a:pt x="131255" y="95283"/>
                      <a:pt x="130778" y="95283"/>
                      <a:pt x="130302" y="95379"/>
                    </a:cubicBezTo>
                    <a:cubicBezTo>
                      <a:pt x="128492" y="95569"/>
                      <a:pt x="126968" y="97188"/>
                      <a:pt x="126873" y="98998"/>
                    </a:cubicBezTo>
                    <a:cubicBezTo>
                      <a:pt x="126778" y="100236"/>
                      <a:pt x="127254" y="101475"/>
                      <a:pt x="127444" y="102713"/>
                    </a:cubicBezTo>
                    <a:cubicBezTo>
                      <a:pt x="127635" y="103951"/>
                      <a:pt x="127349" y="105475"/>
                      <a:pt x="126206" y="105951"/>
                    </a:cubicBezTo>
                    <a:cubicBezTo>
                      <a:pt x="125254" y="106428"/>
                      <a:pt x="124016" y="105951"/>
                      <a:pt x="123349" y="105189"/>
                    </a:cubicBezTo>
                    <a:cubicBezTo>
                      <a:pt x="122682" y="104332"/>
                      <a:pt x="122396" y="103284"/>
                      <a:pt x="122206" y="102237"/>
                    </a:cubicBezTo>
                    <a:cubicBezTo>
                      <a:pt x="121539" y="98236"/>
                      <a:pt x="122111" y="93950"/>
                      <a:pt x="124397" y="90616"/>
                    </a:cubicBezTo>
                    <a:cubicBezTo>
                      <a:pt x="125825" y="88425"/>
                      <a:pt x="127921" y="86806"/>
                      <a:pt x="129731" y="84806"/>
                    </a:cubicBezTo>
                    <a:cubicBezTo>
                      <a:pt x="131826" y="82425"/>
                      <a:pt x="133445" y="79567"/>
                      <a:pt x="134398" y="76519"/>
                    </a:cubicBezTo>
                    <a:cubicBezTo>
                      <a:pt x="134969" y="74614"/>
                      <a:pt x="135255" y="72519"/>
                      <a:pt x="134493" y="70614"/>
                    </a:cubicBezTo>
                    <a:cubicBezTo>
                      <a:pt x="134017" y="69375"/>
                      <a:pt x="133064" y="68328"/>
                      <a:pt x="132398" y="67280"/>
                    </a:cubicBezTo>
                    <a:cubicBezTo>
                      <a:pt x="131255" y="65375"/>
                      <a:pt x="130874" y="63184"/>
                      <a:pt x="130302" y="61089"/>
                    </a:cubicBezTo>
                    <a:cubicBezTo>
                      <a:pt x="129826" y="58993"/>
                      <a:pt x="129159" y="56802"/>
                      <a:pt x="127635" y="55183"/>
                    </a:cubicBezTo>
                    <a:cubicBezTo>
                      <a:pt x="126206" y="53564"/>
                      <a:pt x="123635" y="52707"/>
                      <a:pt x="121825" y="53754"/>
                    </a:cubicBezTo>
                    <a:cubicBezTo>
                      <a:pt x="121253" y="54040"/>
                      <a:pt x="120777" y="54612"/>
                      <a:pt x="120110" y="54897"/>
                    </a:cubicBezTo>
                    <a:cubicBezTo>
                      <a:pt x="117919" y="55755"/>
                      <a:pt x="115729" y="53659"/>
                      <a:pt x="113443" y="53564"/>
                    </a:cubicBezTo>
                    <a:cubicBezTo>
                      <a:pt x="110966" y="53469"/>
                      <a:pt x="108966" y="55564"/>
                      <a:pt x="107442" y="57564"/>
                    </a:cubicBezTo>
                    <a:cubicBezTo>
                      <a:pt x="104870" y="60898"/>
                      <a:pt x="102299" y="64232"/>
                      <a:pt x="99917" y="67661"/>
                    </a:cubicBezTo>
                    <a:cubicBezTo>
                      <a:pt x="99060" y="68994"/>
                      <a:pt x="98393" y="71566"/>
                      <a:pt x="99346" y="72519"/>
                    </a:cubicBezTo>
                    <a:cubicBezTo>
                      <a:pt x="100298" y="73471"/>
                      <a:pt x="102584" y="71852"/>
                      <a:pt x="104775" y="73090"/>
                    </a:cubicBezTo>
                    <a:cubicBezTo>
                      <a:pt x="105632" y="73566"/>
                      <a:pt x="106204" y="74328"/>
                      <a:pt x="106490" y="74805"/>
                    </a:cubicBezTo>
                    <a:cubicBezTo>
                      <a:pt x="106204" y="75471"/>
                      <a:pt x="105537" y="76519"/>
                      <a:pt x="104299" y="77091"/>
                    </a:cubicBezTo>
                    <a:cubicBezTo>
                      <a:pt x="101632" y="78519"/>
                      <a:pt x="98965" y="76138"/>
                      <a:pt x="95917" y="77281"/>
                    </a:cubicBezTo>
                    <a:cubicBezTo>
                      <a:pt x="94679" y="77757"/>
                      <a:pt x="94012" y="78519"/>
                      <a:pt x="92297" y="80805"/>
                    </a:cubicBezTo>
                    <a:cubicBezTo>
                      <a:pt x="90392" y="83282"/>
                      <a:pt x="87916" y="86616"/>
                      <a:pt x="85154" y="90711"/>
                    </a:cubicBezTo>
                    <a:cubicBezTo>
                      <a:pt x="84106" y="92331"/>
                      <a:pt x="81344" y="90902"/>
                      <a:pt x="79534" y="91569"/>
                    </a:cubicBezTo>
                    <a:cubicBezTo>
                      <a:pt x="79343" y="91569"/>
                      <a:pt x="79058" y="91759"/>
                      <a:pt x="78867" y="91950"/>
                    </a:cubicBezTo>
                    <a:cubicBezTo>
                      <a:pt x="78677" y="92235"/>
                      <a:pt x="78677" y="92521"/>
                      <a:pt x="78677" y="92807"/>
                    </a:cubicBezTo>
                    <a:cubicBezTo>
                      <a:pt x="78677" y="94045"/>
                      <a:pt x="79439" y="95093"/>
                      <a:pt x="80010" y="96141"/>
                    </a:cubicBezTo>
                    <a:cubicBezTo>
                      <a:pt x="81534" y="98808"/>
                      <a:pt x="83249" y="101475"/>
                      <a:pt x="85820" y="103094"/>
                    </a:cubicBezTo>
                    <a:cubicBezTo>
                      <a:pt x="86297" y="103380"/>
                      <a:pt x="86868" y="103665"/>
                      <a:pt x="87154" y="104237"/>
                    </a:cubicBezTo>
                    <a:cubicBezTo>
                      <a:pt x="87535" y="104904"/>
                      <a:pt x="87344" y="105666"/>
                      <a:pt x="87059" y="106332"/>
                    </a:cubicBezTo>
                    <a:cubicBezTo>
                      <a:pt x="86773" y="106999"/>
                      <a:pt x="86201" y="107475"/>
                      <a:pt x="85820" y="108142"/>
                    </a:cubicBezTo>
                    <a:cubicBezTo>
                      <a:pt x="84773" y="109761"/>
                      <a:pt x="84487" y="111762"/>
                      <a:pt x="85058" y="113571"/>
                    </a:cubicBezTo>
                    <a:cubicBezTo>
                      <a:pt x="85439" y="114810"/>
                      <a:pt x="86201" y="115953"/>
                      <a:pt x="86106" y="117191"/>
                    </a:cubicBezTo>
                    <a:cubicBezTo>
                      <a:pt x="86106" y="118239"/>
                      <a:pt x="85344" y="119286"/>
                      <a:pt x="84487" y="119858"/>
                    </a:cubicBezTo>
                    <a:cubicBezTo>
                      <a:pt x="83820" y="120334"/>
                      <a:pt x="83153" y="120620"/>
                      <a:pt x="81534" y="120810"/>
                    </a:cubicBezTo>
                    <a:cubicBezTo>
                      <a:pt x="79629" y="121001"/>
                      <a:pt x="76581" y="121382"/>
                      <a:pt x="73152" y="119953"/>
                    </a:cubicBezTo>
                    <a:cubicBezTo>
                      <a:pt x="72009" y="119477"/>
                      <a:pt x="71152" y="118905"/>
                      <a:pt x="70485" y="118429"/>
                    </a:cubicBezTo>
                    <a:cubicBezTo>
                      <a:pt x="69342" y="117572"/>
                      <a:pt x="69152" y="115762"/>
                      <a:pt x="69247" y="114333"/>
                    </a:cubicBezTo>
                    <a:cubicBezTo>
                      <a:pt x="69247" y="113667"/>
                      <a:pt x="69533" y="113000"/>
                      <a:pt x="69533" y="112238"/>
                    </a:cubicBezTo>
                    <a:cubicBezTo>
                      <a:pt x="69533" y="110619"/>
                      <a:pt x="68199" y="109476"/>
                      <a:pt x="67723" y="107952"/>
                    </a:cubicBezTo>
                    <a:cubicBezTo>
                      <a:pt x="67151" y="105951"/>
                      <a:pt x="67342" y="103570"/>
                      <a:pt x="66294" y="101760"/>
                    </a:cubicBezTo>
                  </a:path>
                </a:pathLst>
              </a:custGeom>
              <a:grpFill/>
              <a:ln w="9525" cap="flat">
                <a:noFill/>
                <a:prstDash val="solid"/>
                <a:miter/>
              </a:ln>
            </p:spPr>
            <p:txBody>
              <a:bodyPr rtlCol="0" anchor="ctr"/>
              <a:lstStyle/>
              <a:p>
                <a:endParaRPr lang="da-DK" dirty="0"/>
              </a:p>
            </p:txBody>
          </p:sp>
          <p:sp>
            <p:nvSpPr>
              <p:cNvPr id="34" name="Freeform: Shape 33">
                <a:extLst>
                  <a:ext uri="{FF2B5EF4-FFF2-40B4-BE49-F238E27FC236}">
                    <a16:creationId xmlns:a16="http://schemas.microsoft.com/office/drawing/2014/main" id="{293A3FC6-88F1-4759-B916-DDABFC1E016D}"/>
                  </a:ext>
                </a:extLst>
              </p:cNvPr>
              <p:cNvSpPr/>
              <p:nvPr/>
            </p:nvSpPr>
            <p:spPr>
              <a:xfrm>
                <a:off x="6151781" y="3179762"/>
                <a:ext cx="37065" cy="22537"/>
              </a:xfrm>
              <a:custGeom>
                <a:avLst/>
                <a:gdLst>
                  <a:gd name="connsiteX0" fmla="*/ 24133 w 37065"/>
                  <a:gd name="connsiteY0" fmla="*/ 12731 h 22537"/>
                  <a:gd name="connsiteX1" fmla="*/ 24133 w 37065"/>
                  <a:gd name="connsiteY1" fmla="*/ 10445 h 22537"/>
                  <a:gd name="connsiteX2" fmla="*/ 26895 w 37065"/>
                  <a:gd name="connsiteY2" fmla="*/ 7207 h 22537"/>
                  <a:gd name="connsiteX3" fmla="*/ 31086 w 37065"/>
                  <a:gd name="connsiteY3" fmla="*/ 6350 h 22537"/>
                  <a:gd name="connsiteX4" fmla="*/ 34515 w 37065"/>
                  <a:gd name="connsiteY4" fmla="*/ 6064 h 22537"/>
                  <a:gd name="connsiteX5" fmla="*/ 36992 w 37065"/>
                  <a:gd name="connsiteY5" fmla="*/ 3873 h 22537"/>
                  <a:gd name="connsiteX6" fmla="*/ 33658 w 37065"/>
                  <a:gd name="connsiteY6" fmla="*/ 63 h 22537"/>
                  <a:gd name="connsiteX7" fmla="*/ 28038 w 37065"/>
                  <a:gd name="connsiteY7" fmla="*/ 825 h 22537"/>
                  <a:gd name="connsiteX8" fmla="*/ 24609 w 37065"/>
                  <a:gd name="connsiteY8" fmla="*/ 1682 h 22537"/>
                  <a:gd name="connsiteX9" fmla="*/ 23371 w 37065"/>
                  <a:gd name="connsiteY9" fmla="*/ 2444 h 22537"/>
                  <a:gd name="connsiteX10" fmla="*/ 18609 w 37065"/>
                  <a:gd name="connsiteY10" fmla="*/ 2635 h 22537"/>
                  <a:gd name="connsiteX11" fmla="*/ 14037 w 37065"/>
                  <a:gd name="connsiteY11" fmla="*/ 3587 h 22537"/>
                  <a:gd name="connsiteX12" fmla="*/ 13179 w 37065"/>
                  <a:gd name="connsiteY12" fmla="*/ 4540 h 22537"/>
                  <a:gd name="connsiteX13" fmla="*/ 6321 w 37065"/>
                  <a:gd name="connsiteY13" fmla="*/ 5588 h 22537"/>
                  <a:gd name="connsiteX14" fmla="*/ 3273 w 37065"/>
                  <a:gd name="connsiteY14" fmla="*/ 12065 h 22537"/>
                  <a:gd name="connsiteX15" fmla="*/ 35 w 37065"/>
                  <a:gd name="connsiteY15" fmla="*/ 15208 h 22537"/>
                  <a:gd name="connsiteX16" fmla="*/ 2702 w 37065"/>
                  <a:gd name="connsiteY16" fmla="*/ 18065 h 22537"/>
                  <a:gd name="connsiteX17" fmla="*/ 6988 w 37065"/>
                  <a:gd name="connsiteY17" fmla="*/ 18351 h 22537"/>
                  <a:gd name="connsiteX18" fmla="*/ 12036 w 37065"/>
                  <a:gd name="connsiteY18" fmla="*/ 21494 h 22537"/>
                  <a:gd name="connsiteX19" fmla="*/ 17561 w 37065"/>
                  <a:gd name="connsiteY19" fmla="*/ 21494 h 22537"/>
                  <a:gd name="connsiteX20" fmla="*/ 18609 w 37065"/>
                  <a:gd name="connsiteY20" fmla="*/ 19970 h 22537"/>
                  <a:gd name="connsiteX21" fmla="*/ 22419 w 37065"/>
                  <a:gd name="connsiteY21" fmla="*/ 17780 h 22537"/>
                  <a:gd name="connsiteX22" fmla="*/ 23943 w 37065"/>
                  <a:gd name="connsiteY22" fmla="*/ 12446 h 2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65" h="22537">
                    <a:moveTo>
                      <a:pt x="24133" y="12731"/>
                    </a:moveTo>
                    <a:cubicBezTo>
                      <a:pt x="24133" y="11969"/>
                      <a:pt x="24133" y="11207"/>
                      <a:pt x="24133" y="10445"/>
                    </a:cubicBezTo>
                    <a:cubicBezTo>
                      <a:pt x="24419" y="9017"/>
                      <a:pt x="25562" y="7874"/>
                      <a:pt x="26895" y="7207"/>
                    </a:cubicBezTo>
                    <a:cubicBezTo>
                      <a:pt x="28229" y="6540"/>
                      <a:pt x="29658" y="6350"/>
                      <a:pt x="31086" y="6350"/>
                    </a:cubicBezTo>
                    <a:cubicBezTo>
                      <a:pt x="32229" y="6350"/>
                      <a:pt x="33372" y="6350"/>
                      <a:pt x="34515" y="6064"/>
                    </a:cubicBezTo>
                    <a:cubicBezTo>
                      <a:pt x="35658" y="5778"/>
                      <a:pt x="36706" y="5016"/>
                      <a:pt x="36992" y="3873"/>
                    </a:cubicBezTo>
                    <a:cubicBezTo>
                      <a:pt x="37468" y="2063"/>
                      <a:pt x="35563" y="254"/>
                      <a:pt x="33658" y="63"/>
                    </a:cubicBezTo>
                    <a:cubicBezTo>
                      <a:pt x="31753" y="-223"/>
                      <a:pt x="29943" y="539"/>
                      <a:pt x="28038" y="825"/>
                    </a:cubicBezTo>
                    <a:cubicBezTo>
                      <a:pt x="26895" y="1016"/>
                      <a:pt x="25657" y="1111"/>
                      <a:pt x="24609" y="1682"/>
                    </a:cubicBezTo>
                    <a:cubicBezTo>
                      <a:pt x="24228" y="1873"/>
                      <a:pt x="23847" y="2254"/>
                      <a:pt x="23371" y="2444"/>
                    </a:cubicBezTo>
                    <a:cubicBezTo>
                      <a:pt x="21942" y="3206"/>
                      <a:pt x="20228" y="2825"/>
                      <a:pt x="18609" y="2635"/>
                    </a:cubicBezTo>
                    <a:cubicBezTo>
                      <a:pt x="16989" y="2444"/>
                      <a:pt x="15180" y="2444"/>
                      <a:pt x="14037" y="3587"/>
                    </a:cubicBezTo>
                    <a:cubicBezTo>
                      <a:pt x="13751" y="3873"/>
                      <a:pt x="13465" y="4254"/>
                      <a:pt x="13179" y="4540"/>
                    </a:cubicBezTo>
                    <a:cubicBezTo>
                      <a:pt x="11370" y="6159"/>
                      <a:pt x="8322" y="4349"/>
                      <a:pt x="6321" y="5588"/>
                    </a:cubicBezTo>
                    <a:cubicBezTo>
                      <a:pt x="4321" y="6921"/>
                      <a:pt x="4893" y="10255"/>
                      <a:pt x="3273" y="12065"/>
                    </a:cubicBezTo>
                    <a:cubicBezTo>
                      <a:pt x="2226" y="13208"/>
                      <a:pt x="321" y="13684"/>
                      <a:pt x="35" y="15208"/>
                    </a:cubicBezTo>
                    <a:cubicBezTo>
                      <a:pt x="-251" y="16637"/>
                      <a:pt x="1273" y="17875"/>
                      <a:pt x="2702" y="18065"/>
                    </a:cubicBezTo>
                    <a:cubicBezTo>
                      <a:pt x="4131" y="18256"/>
                      <a:pt x="5655" y="18065"/>
                      <a:pt x="6988" y="18351"/>
                    </a:cubicBezTo>
                    <a:cubicBezTo>
                      <a:pt x="8988" y="18827"/>
                      <a:pt x="10417" y="20447"/>
                      <a:pt x="12036" y="21494"/>
                    </a:cubicBezTo>
                    <a:cubicBezTo>
                      <a:pt x="13751" y="22637"/>
                      <a:pt x="16227" y="23114"/>
                      <a:pt x="17561" y="21494"/>
                    </a:cubicBezTo>
                    <a:cubicBezTo>
                      <a:pt x="17942" y="21018"/>
                      <a:pt x="18228" y="20447"/>
                      <a:pt x="18609" y="19970"/>
                    </a:cubicBezTo>
                    <a:cubicBezTo>
                      <a:pt x="19561" y="18827"/>
                      <a:pt x="21276" y="18732"/>
                      <a:pt x="22419" y="17780"/>
                    </a:cubicBezTo>
                    <a:cubicBezTo>
                      <a:pt x="23847" y="16541"/>
                      <a:pt x="24038" y="14446"/>
                      <a:pt x="23943" y="12446"/>
                    </a:cubicBezTo>
                  </a:path>
                </a:pathLst>
              </a:custGeom>
              <a:grpFill/>
              <a:ln w="9525" cap="flat">
                <a:noFill/>
                <a:prstDash val="solid"/>
                <a:miter/>
              </a:ln>
            </p:spPr>
            <p:txBody>
              <a:bodyPr rtlCol="0" anchor="ctr"/>
              <a:lstStyle/>
              <a:p>
                <a:endParaRPr lang="da-DK" dirty="0"/>
              </a:p>
            </p:txBody>
          </p:sp>
          <p:sp>
            <p:nvSpPr>
              <p:cNvPr id="35" name="Freeform: Shape 34">
                <a:extLst>
                  <a:ext uri="{FF2B5EF4-FFF2-40B4-BE49-F238E27FC236}">
                    <a16:creationId xmlns:a16="http://schemas.microsoft.com/office/drawing/2014/main" id="{6E72D623-AA5A-4852-ADF1-D1391CC5D026}"/>
                  </a:ext>
                </a:extLst>
              </p:cNvPr>
              <p:cNvSpPr/>
              <p:nvPr/>
            </p:nvSpPr>
            <p:spPr>
              <a:xfrm>
                <a:off x="6165151" y="3204529"/>
                <a:ext cx="4095" cy="2333"/>
              </a:xfrm>
              <a:custGeom>
                <a:avLst/>
                <a:gdLst>
                  <a:gd name="connsiteX0" fmla="*/ 3239 w 4095"/>
                  <a:gd name="connsiteY0" fmla="*/ 251 h 2333"/>
                  <a:gd name="connsiteX1" fmla="*/ 4096 w 4095"/>
                  <a:gd name="connsiteY1" fmla="*/ 632 h 2333"/>
                  <a:gd name="connsiteX2" fmla="*/ 2762 w 4095"/>
                  <a:gd name="connsiteY2" fmla="*/ 2252 h 2333"/>
                  <a:gd name="connsiteX3" fmla="*/ 476 w 4095"/>
                  <a:gd name="connsiteY3" fmla="*/ 2156 h 2333"/>
                  <a:gd name="connsiteX4" fmla="*/ 0 w 4095"/>
                  <a:gd name="connsiteY4" fmla="*/ 1871 h 2333"/>
                  <a:gd name="connsiteX5" fmla="*/ 95 w 4095"/>
                  <a:gd name="connsiteY5" fmla="*/ 1394 h 2333"/>
                  <a:gd name="connsiteX6" fmla="*/ 953 w 4095"/>
                  <a:gd name="connsiteY6" fmla="*/ 251 h 2333"/>
                  <a:gd name="connsiteX7" fmla="*/ 2286 w 4095"/>
                  <a:gd name="connsiteY7" fmla="*/ 251 h 2333"/>
                  <a:gd name="connsiteX8" fmla="*/ 3239 w 4095"/>
                  <a:gd name="connsiteY8" fmla="*/ 251 h 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 h="2333">
                    <a:moveTo>
                      <a:pt x="3239" y="251"/>
                    </a:moveTo>
                    <a:cubicBezTo>
                      <a:pt x="3239" y="251"/>
                      <a:pt x="3905" y="442"/>
                      <a:pt x="4096" y="632"/>
                    </a:cubicBezTo>
                    <a:cubicBezTo>
                      <a:pt x="4096" y="1394"/>
                      <a:pt x="3429" y="2061"/>
                      <a:pt x="2762" y="2252"/>
                    </a:cubicBezTo>
                    <a:cubicBezTo>
                      <a:pt x="2000" y="2442"/>
                      <a:pt x="1238" y="2252"/>
                      <a:pt x="476" y="2156"/>
                    </a:cubicBezTo>
                    <a:cubicBezTo>
                      <a:pt x="286" y="2156"/>
                      <a:pt x="95" y="2061"/>
                      <a:pt x="0" y="1871"/>
                    </a:cubicBezTo>
                    <a:cubicBezTo>
                      <a:pt x="0" y="1680"/>
                      <a:pt x="0" y="1585"/>
                      <a:pt x="95" y="1394"/>
                    </a:cubicBezTo>
                    <a:cubicBezTo>
                      <a:pt x="286" y="1013"/>
                      <a:pt x="572" y="537"/>
                      <a:pt x="953" y="251"/>
                    </a:cubicBezTo>
                    <a:cubicBezTo>
                      <a:pt x="1334" y="-34"/>
                      <a:pt x="1905" y="-130"/>
                      <a:pt x="2286" y="251"/>
                    </a:cubicBezTo>
                    <a:cubicBezTo>
                      <a:pt x="2477" y="251"/>
                      <a:pt x="3048" y="251"/>
                      <a:pt x="3239" y="251"/>
                    </a:cubicBezTo>
                  </a:path>
                </a:pathLst>
              </a:custGeom>
              <a:grpFill/>
              <a:ln w="9525" cap="flat">
                <a:noFill/>
                <a:prstDash val="solid"/>
                <a:miter/>
              </a:ln>
            </p:spPr>
            <p:txBody>
              <a:bodyPr rtlCol="0" anchor="ctr"/>
              <a:lstStyle/>
              <a:p>
                <a:endParaRPr lang="da-DK" dirty="0"/>
              </a:p>
            </p:txBody>
          </p:sp>
          <p:sp>
            <p:nvSpPr>
              <p:cNvPr id="36" name="Freeform: Shape 35">
                <a:extLst>
                  <a:ext uri="{FF2B5EF4-FFF2-40B4-BE49-F238E27FC236}">
                    <a16:creationId xmlns:a16="http://schemas.microsoft.com/office/drawing/2014/main" id="{E4368982-8AB5-4F31-8A2C-1F528F23E0BE}"/>
                  </a:ext>
                </a:extLst>
              </p:cNvPr>
              <p:cNvSpPr/>
              <p:nvPr/>
            </p:nvSpPr>
            <p:spPr>
              <a:xfrm>
                <a:off x="6224000" y="3305474"/>
                <a:ext cx="17566" cy="11510"/>
              </a:xfrm>
              <a:custGeom>
                <a:avLst/>
                <a:gdLst>
                  <a:gd name="connsiteX0" fmla="*/ 110 w 17566"/>
                  <a:gd name="connsiteY0" fmla="*/ 3605 h 11510"/>
                  <a:gd name="connsiteX1" fmla="*/ 777 w 17566"/>
                  <a:gd name="connsiteY1" fmla="*/ 5986 h 11510"/>
                  <a:gd name="connsiteX2" fmla="*/ 2682 w 17566"/>
                  <a:gd name="connsiteY2" fmla="*/ 7605 h 11510"/>
                  <a:gd name="connsiteX3" fmla="*/ 5063 w 17566"/>
                  <a:gd name="connsiteY3" fmla="*/ 10082 h 11510"/>
                  <a:gd name="connsiteX4" fmla="*/ 6873 w 17566"/>
                  <a:gd name="connsiteY4" fmla="*/ 11511 h 11510"/>
                  <a:gd name="connsiteX5" fmla="*/ 8492 w 17566"/>
                  <a:gd name="connsiteY5" fmla="*/ 10463 h 11510"/>
                  <a:gd name="connsiteX6" fmla="*/ 11255 w 17566"/>
                  <a:gd name="connsiteY6" fmla="*/ 6843 h 11510"/>
                  <a:gd name="connsiteX7" fmla="*/ 13064 w 17566"/>
                  <a:gd name="connsiteY7" fmla="*/ 4557 h 11510"/>
                  <a:gd name="connsiteX8" fmla="*/ 17255 w 17566"/>
                  <a:gd name="connsiteY8" fmla="*/ 1986 h 11510"/>
                  <a:gd name="connsiteX9" fmla="*/ 17541 w 17566"/>
                  <a:gd name="connsiteY9" fmla="*/ 1033 h 11510"/>
                  <a:gd name="connsiteX10" fmla="*/ 17160 w 17566"/>
                  <a:gd name="connsiteY10" fmla="*/ 652 h 11510"/>
                  <a:gd name="connsiteX11" fmla="*/ 13445 w 17566"/>
                  <a:gd name="connsiteY11" fmla="*/ 176 h 11510"/>
                  <a:gd name="connsiteX12" fmla="*/ 9826 w 17566"/>
                  <a:gd name="connsiteY12" fmla="*/ 1509 h 11510"/>
                  <a:gd name="connsiteX13" fmla="*/ 1920 w 17566"/>
                  <a:gd name="connsiteY13" fmla="*/ 2748 h 11510"/>
                  <a:gd name="connsiteX14" fmla="*/ 872 w 17566"/>
                  <a:gd name="connsiteY14" fmla="*/ 2843 h 11510"/>
                  <a:gd name="connsiteX15" fmla="*/ 301 w 17566"/>
                  <a:gd name="connsiteY15" fmla="*/ 3605 h 1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6" h="11510">
                    <a:moveTo>
                      <a:pt x="110" y="3605"/>
                    </a:moveTo>
                    <a:cubicBezTo>
                      <a:pt x="-175" y="4462"/>
                      <a:pt x="110" y="5319"/>
                      <a:pt x="777" y="5986"/>
                    </a:cubicBezTo>
                    <a:cubicBezTo>
                      <a:pt x="1349" y="6653"/>
                      <a:pt x="2015" y="7129"/>
                      <a:pt x="2682" y="7605"/>
                    </a:cubicBezTo>
                    <a:cubicBezTo>
                      <a:pt x="3539" y="8272"/>
                      <a:pt x="4397" y="9129"/>
                      <a:pt x="5063" y="10082"/>
                    </a:cubicBezTo>
                    <a:cubicBezTo>
                      <a:pt x="5540" y="10749"/>
                      <a:pt x="6111" y="11511"/>
                      <a:pt x="6873" y="11511"/>
                    </a:cubicBezTo>
                    <a:cubicBezTo>
                      <a:pt x="7540" y="11511"/>
                      <a:pt x="8016" y="11034"/>
                      <a:pt x="8492" y="10463"/>
                    </a:cubicBezTo>
                    <a:cubicBezTo>
                      <a:pt x="9445" y="9320"/>
                      <a:pt x="10397" y="8082"/>
                      <a:pt x="11255" y="6843"/>
                    </a:cubicBezTo>
                    <a:cubicBezTo>
                      <a:pt x="11826" y="6081"/>
                      <a:pt x="12302" y="5224"/>
                      <a:pt x="13064" y="4557"/>
                    </a:cubicBezTo>
                    <a:cubicBezTo>
                      <a:pt x="14303" y="3510"/>
                      <a:pt x="16208" y="3224"/>
                      <a:pt x="17255" y="1986"/>
                    </a:cubicBezTo>
                    <a:cubicBezTo>
                      <a:pt x="17446" y="1700"/>
                      <a:pt x="17636" y="1414"/>
                      <a:pt x="17541" y="1033"/>
                    </a:cubicBezTo>
                    <a:cubicBezTo>
                      <a:pt x="17541" y="843"/>
                      <a:pt x="17351" y="747"/>
                      <a:pt x="17160" y="652"/>
                    </a:cubicBezTo>
                    <a:cubicBezTo>
                      <a:pt x="16112" y="-110"/>
                      <a:pt x="14684" y="-110"/>
                      <a:pt x="13445" y="176"/>
                    </a:cubicBezTo>
                    <a:cubicBezTo>
                      <a:pt x="12207" y="462"/>
                      <a:pt x="10969" y="1033"/>
                      <a:pt x="9826" y="1509"/>
                    </a:cubicBezTo>
                    <a:cubicBezTo>
                      <a:pt x="7349" y="2462"/>
                      <a:pt x="4587" y="2843"/>
                      <a:pt x="1920" y="2748"/>
                    </a:cubicBezTo>
                    <a:cubicBezTo>
                      <a:pt x="1539" y="2748"/>
                      <a:pt x="1158" y="2748"/>
                      <a:pt x="872" y="2843"/>
                    </a:cubicBezTo>
                    <a:cubicBezTo>
                      <a:pt x="587" y="2938"/>
                      <a:pt x="396" y="3319"/>
                      <a:pt x="301" y="3605"/>
                    </a:cubicBezTo>
                  </a:path>
                </a:pathLst>
              </a:custGeom>
              <a:grpFill/>
              <a:ln w="9525" cap="flat">
                <a:noFill/>
                <a:prstDash val="solid"/>
                <a:miter/>
              </a:ln>
            </p:spPr>
            <p:txBody>
              <a:bodyPr rtlCol="0" anchor="ctr"/>
              <a:lstStyle/>
              <a:p>
                <a:endParaRPr lang="da-DK" dirty="0"/>
              </a:p>
            </p:txBody>
          </p:sp>
          <p:sp>
            <p:nvSpPr>
              <p:cNvPr id="37" name="Freeform: Shape 36">
                <a:extLst>
                  <a:ext uri="{FF2B5EF4-FFF2-40B4-BE49-F238E27FC236}">
                    <a16:creationId xmlns:a16="http://schemas.microsoft.com/office/drawing/2014/main" id="{C5C39A8E-6F8C-4493-BE44-19583E999223}"/>
                  </a:ext>
                </a:extLst>
              </p:cNvPr>
              <p:cNvSpPr/>
              <p:nvPr/>
            </p:nvSpPr>
            <p:spPr>
              <a:xfrm>
                <a:off x="6104001" y="3425777"/>
                <a:ext cx="9394" cy="12779"/>
              </a:xfrm>
              <a:custGeom>
                <a:avLst/>
                <a:gdLst>
                  <a:gd name="connsiteX0" fmla="*/ 3715 w 9394"/>
                  <a:gd name="connsiteY0" fmla="*/ 1889 h 12779"/>
                  <a:gd name="connsiteX1" fmla="*/ 3334 w 9394"/>
                  <a:gd name="connsiteY1" fmla="*/ 3127 h 12779"/>
                  <a:gd name="connsiteX2" fmla="*/ 1619 w 9394"/>
                  <a:gd name="connsiteY2" fmla="*/ 3508 h 12779"/>
                  <a:gd name="connsiteX3" fmla="*/ 0 w 9394"/>
                  <a:gd name="connsiteY3" fmla="*/ 4175 h 12779"/>
                  <a:gd name="connsiteX4" fmla="*/ 191 w 9394"/>
                  <a:gd name="connsiteY4" fmla="*/ 5222 h 12779"/>
                  <a:gd name="connsiteX5" fmla="*/ 2095 w 9394"/>
                  <a:gd name="connsiteY5" fmla="*/ 10175 h 12779"/>
                  <a:gd name="connsiteX6" fmla="*/ 3239 w 9394"/>
                  <a:gd name="connsiteY6" fmla="*/ 12176 h 12779"/>
                  <a:gd name="connsiteX7" fmla="*/ 5620 w 9394"/>
                  <a:gd name="connsiteY7" fmla="*/ 12747 h 12779"/>
                  <a:gd name="connsiteX8" fmla="*/ 7810 w 9394"/>
                  <a:gd name="connsiteY8" fmla="*/ 11604 h 12779"/>
                  <a:gd name="connsiteX9" fmla="*/ 9334 w 9394"/>
                  <a:gd name="connsiteY9" fmla="*/ 9413 h 12779"/>
                  <a:gd name="connsiteX10" fmla="*/ 8763 w 9394"/>
                  <a:gd name="connsiteY10" fmla="*/ 6842 h 12779"/>
                  <a:gd name="connsiteX11" fmla="*/ 7239 w 9394"/>
                  <a:gd name="connsiteY11" fmla="*/ 4651 h 12779"/>
                  <a:gd name="connsiteX12" fmla="*/ 6096 w 9394"/>
                  <a:gd name="connsiteY12" fmla="*/ 1222 h 12779"/>
                  <a:gd name="connsiteX13" fmla="*/ 5620 w 9394"/>
                  <a:gd name="connsiteY13" fmla="*/ 79 h 12779"/>
                  <a:gd name="connsiteX14" fmla="*/ 4477 w 9394"/>
                  <a:gd name="connsiteY14" fmla="*/ 269 h 12779"/>
                  <a:gd name="connsiteX15" fmla="*/ 3524 w 9394"/>
                  <a:gd name="connsiteY15" fmla="*/ 1889 h 1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94" h="12779">
                    <a:moveTo>
                      <a:pt x="3715" y="1889"/>
                    </a:moveTo>
                    <a:cubicBezTo>
                      <a:pt x="3715" y="1889"/>
                      <a:pt x="3715" y="2841"/>
                      <a:pt x="3334" y="3127"/>
                    </a:cubicBezTo>
                    <a:cubicBezTo>
                      <a:pt x="2953" y="3603"/>
                      <a:pt x="2191" y="3603"/>
                      <a:pt x="1619" y="3508"/>
                    </a:cubicBezTo>
                    <a:cubicBezTo>
                      <a:pt x="953" y="3508"/>
                      <a:pt x="191" y="3603"/>
                      <a:pt x="0" y="4175"/>
                    </a:cubicBezTo>
                    <a:cubicBezTo>
                      <a:pt x="0" y="4460"/>
                      <a:pt x="0" y="4841"/>
                      <a:pt x="191" y="5222"/>
                    </a:cubicBezTo>
                    <a:cubicBezTo>
                      <a:pt x="857" y="6842"/>
                      <a:pt x="1524" y="8556"/>
                      <a:pt x="2095" y="10175"/>
                    </a:cubicBezTo>
                    <a:cubicBezTo>
                      <a:pt x="2381" y="10937"/>
                      <a:pt x="2667" y="11699"/>
                      <a:pt x="3239" y="12176"/>
                    </a:cubicBezTo>
                    <a:cubicBezTo>
                      <a:pt x="3905" y="12747"/>
                      <a:pt x="4763" y="12842"/>
                      <a:pt x="5620" y="12747"/>
                    </a:cubicBezTo>
                    <a:cubicBezTo>
                      <a:pt x="6477" y="12557"/>
                      <a:pt x="7144" y="12176"/>
                      <a:pt x="7810" y="11604"/>
                    </a:cubicBezTo>
                    <a:cubicBezTo>
                      <a:pt x="8477" y="11033"/>
                      <a:pt x="9144" y="10366"/>
                      <a:pt x="9334" y="9413"/>
                    </a:cubicBezTo>
                    <a:cubicBezTo>
                      <a:pt x="9525" y="8556"/>
                      <a:pt x="9239" y="7604"/>
                      <a:pt x="8763" y="6842"/>
                    </a:cubicBezTo>
                    <a:cubicBezTo>
                      <a:pt x="8287" y="6080"/>
                      <a:pt x="7715" y="5413"/>
                      <a:pt x="7239" y="4651"/>
                    </a:cubicBezTo>
                    <a:cubicBezTo>
                      <a:pt x="6572" y="3603"/>
                      <a:pt x="6191" y="2460"/>
                      <a:pt x="6096" y="1222"/>
                    </a:cubicBezTo>
                    <a:cubicBezTo>
                      <a:pt x="6096" y="746"/>
                      <a:pt x="6096" y="269"/>
                      <a:pt x="5620" y="79"/>
                    </a:cubicBezTo>
                    <a:cubicBezTo>
                      <a:pt x="5239" y="-112"/>
                      <a:pt x="4858" y="79"/>
                      <a:pt x="4477" y="269"/>
                    </a:cubicBezTo>
                    <a:cubicBezTo>
                      <a:pt x="4001" y="650"/>
                      <a:pt x="3619" y="1222"/>
                      <a:pt x="3524" y="1889"/>
                    </a:cubicBezTo>
                  </a:path>
                </a:pathLst>
              </a:custGeom>
              <a:grpFill/>
              <a:ln w="9525" cap="flat">
                <a:noFill/>
                <a:prstDash val="solid"/>
                <a:miter/>
              </a:ln>
            </p:spPr>
            <p:txBody>
              <a:bodyPr rtlCol="0" anchor="ctr"/>
              <a:lstStyle/>
              <a:p>
                <a:endParaRPr lang="da-DK" dirty="0"/>
              </a:p>
            </p:txBody>
          </p:sp>
          <p:sp>
            <p:nvSpPr>
              <p:cNvPr id="38" name="Freeform: Shape 37">
                <a:extLst>
                  <a:ext uri="{FF2B5EF4-FFF2-40B4-BE49-F238E27FC236}">
                    <a16:creationId xmlns:a16="http://schemas.microsoft.com/office/drawing/2014/main" id="{9A1A48F4-8EA6-4EF6-921E-5C7A2B30E5A9}"/>
                  </a:ext>
                </a:extLst>
              </p:cNvPr>
              <p:cNvSpPr/>
              <p:nvPr/>
            </p:nvSpPr>
            <p:spPr>
              <a:xfrm>
                <a:off x="6094140" y="3467385"/>
                <a:ext cx="7482" cy="4476"/>
              </a:xfrm>
              <a:custGeom>
                <a:avLst/>
                <a:gdLst>
                  <a:gd name="connsiteX0" fmla="*/ 5193 w 7482"/>
                  <a:gd name="connsiteY0" fmla="*/ 0 h 4476"/>
                  <a:gd name="connsiteX1" fmla="*/ 7384 w 7482"/>
                  <a:gd name="connsiteY1" fmla="*/ 1143 h 4476"/>
                  <a:gd name="connsiteX2" fmla="*/ 7193 w 7482"/>
                  <a:gd name="connsiteY2" fmla="*/ 2762 h 4476"/>
                  <a:gd name="connsiteX3" fmla="*/ 5955 w 7482"/>
                  <a:gd name="connsiteY3" fmla="*/ 3905 h 4476"/>
                  <a:gd name="connsiteX4" fmla="*/ 4526 w 7482"/>
                  <a:gd name="connsiteY4" fmla="*/ 4477 h 4476"/>
                  <a:gd name="connsiteX5" fmla="*/ 3002 w 7482"/>
                  <a:gd name="connsiteY5" fmla="*/ 4286 h 4476"/>
                  <a:gd name="connsiteX6" fmla="*/ 812 w 7482"/>
                  <a:gd name="connsiteY6" fmla="*/ 3143 h 4476"/>
                  <a:gd name="connsiteX7" fmla="*/ 50 w 7482"/>
                  <a:gd name="connsiteY7" fmla="*/ 857 h 4476"/>
                  <a:gd name="connsiteX8" fmla="*/ 716 w 7482"/>
                  <a:gd name="connsiteY8" fmla="*/ 95 h 4476"/>
                  <a:gd name="connsiteX9" fmla="*/ 1669 w 7482"/>
                  <a:gd name="connsiteY9" fmla="*/ 95 h 4476"/>
                  <a:gd name="connsiteX10" fmla="*/ 4336 w 7482"/>
                  <a:gd name="connsiteY10" fmla="*/ 286 h 4476"/>
                  <a:gd name="connsiteX11" fmla="*/ 5098 w 7482"/>
                  <a:gd name="connsiteY11" fmla="*/ 286 h 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2" h="4476">
                    <a:moveTo>
                      <a:pt x="5193" y="0"/>
                    </a:moveTo>
                    <a:cubicBezTo>
                      <a:pt x="6050" y="95"/>
                      <a:pt x="7003" y="286"/>
                      <a:pt x="7384" y="1143"/>
                    </a:cubicBezTo>
                    <a:cubicBezTo>
                      <a:pt x="7574" y="1619"/>
                      <a:pt x="7479" y="2286"/>
                      <a:pt x="7193" y="2762"/>
                    </a:cubicBezTo>
                    <a:cubicBezTo>
                      <a:pt x="6908" y="3239"/>
                      <a:pt x="6431" y="3524"/>
                      <a:pt x="5955" y="3905"/>
                    </a:cubicBezTo>
                    <a:cubicBezTo>
                      <a:pt x="5574" y="4191"/>
                      <a:pt x="5098" y="4477"/>
                      <a:pt x="4526" y="4477"/>
                    </a:cubicBezTo>
                    <a:cubicBezTo>
                      <a:pt x="4050" y="4477"/>
                      <a:pt x="3479" y="4477"/>
                      <a:pt x="3002" y="4286"/>
                    </a:cubicBezTo>
                    <a:cubicBezTo>
                      <a:pt x="2240" y="4001"/>
                      <a:pt x="1383" y="3715"/>
                      <a:pt x="812" y="3143"/>
                    </a:cubicBezTo>
                    <a:cubicBezTo>
                      <a:pt x="240" y="2572"/>
                      <a:pt x="-141" y="1715"/>
                      <a:pt x="50" y="857"/>
                    </a:cubicBezTo>
                    <a:cubicBezTo>
                      <a:pt x="145" y="476"/>
                      <a:pt x="335" y="191"/>
                      <a:pt x="716" y="95"/>
                    </a:cubicBezTo>
                    <a:cubicBezTo>
                      <a:pt x="1002" y="0"/>
                      <a:pt x="1383" y="0"/>
                      <a:pt x="1669" y="95"/>
                    </a:cubicBezTo>
                    <a:cubicBezTo>
                      <a:pt x="2526" y="95"/>
                      <a:pt x="3479" y="191"/>
                      <a:pt x="4336" y="286"/>
                    </a:cubicBezTo>
                    <a:cubicBezTo>
                      <a:pt x="4526" y="286"/>
                      <a:pt x="4907" y="286"/>
                      <a:pt x="5098" y="286"/>
                    </a:cubicBezTo>
                  </a:path>
                </a:pathLst>
              </a:custGeom>
              <a:grpFill/>
              <a:ln w="9525" cap="flat">
                <a:noFill/>
                <a:prstDash val="solid"/>
                <a:miter/>
              </a:ln>
            </p:spPr>
            <p:txBody>
              <a:bodyPr rtlCol="0" anchor="ctr"/>
              <a:lstStyle/>
              <a:p>
                <a:endParaRPr lang="da-DK" dirty="0"/>
              </a:p>
            </p:txBody>
          </p:sp>
          <p:sp>
            <p:nvSpPr>
              <p:cNvPr id="39" name="Freeform: Shape 38">
                <a:extLst>
                  <a:ext uri="{FF2B5EF4-FFF2-40B4-BE49-F238E27FC236}">
                    <a16:creationId xmlns:a16="http://schemas.microsoft.com/office/drawing/2014/main" id="{89C1DC80-5DA3-4AC2-9870-88DC96263145}"/>
                  </a:ext>
                </a:extLst>
              </p:cNvPr>
              <p:cNvSpPr/>
              <p:nvPr/>
            </p:nvSpPr>
            <p:spPr>
              <a:xfrm>
                <a:off x="6108269" y="3459867"/>
                <a:ext cx="18340" cy="50472"/>
              </a:xfrm>
              <a:custGeom>
                <a:avLst/>
                <a:gdLst>
                  <a:gd name="connsiteX0" fmla="*/ 6114 w 18340"/>
                  <a:gd name="connsiteY0" fmla="*/ 49809 h 50472"/>
                  <a:gd name="connsiteX1" fmla="*/ 11734 w 18340"/>
                  <a:gd name="connsiteY1" fmla="*/ 48285 h 50472"/>
                  <a:gd name="connsiteX2" fmla="*/ 12686 w 18340"/>
                  <a:gd name="connsiteY2" fmla="*/ 41808 h 50472"/>
                  <a:gd name="connsiteX3" fmla="*/ 13067 w 18340"/>
                  <a:gd name="connsiteY3" fmla="*/ 35140 h 50472"/>
                  <a:gd name="connsiteX4" fmla="*/ 17068 w 18340"/>
                  <a:gd name="connsiteY4" fmla="*/ 29425 h 50472"/>
                  <a:gd name="connsiteX5" fmla="*/ 17353 w 18340"/>
                  <a:gd name="connsiteY5" fmla="*/ 22948 h 50472"/>
                  <a:gd name="connsiteX6" fmla="*/ 15829 w 18340"/>
                  <a:gd name="connsiteY6" fmla="*/ 27616 h 50472"/>
                  <a:gd name="connsiteX7" fmla="*/ 12972 w 18340"/>
                  <a:gd name="connsiteY7" fmla="*/ 26949 h 50472"/>
                  <a:gd name="connsiteX8" fmla="*/ 12019 w 18340"/>
                  <a:gd name="connsiteY8" fmla="*/ 23901 h 50472"/>
                  <a:gd name="connsiteX9" fmla="*/ 12781 w 18340"/>
                  <a:gd name="connsiteY9" fmla="*/ 20472 h 50472"/>
                  <a:gd name="connsiteX10" fmla="*/ 13924 w 18340"/>
                  <a:gd name="connsiteY10" fmla="*/ 19329 h 50472"/>
                  <a:gd name="connsiteX11" fmla="*/ 12210 w 18340"/>
                  <a:gd name="connsiteY11" fmla="*/ 15519 h 50472"/>
                  <a:gd name="connsiteX12" fmla="*/ 8114 w 18340"/>
                  <a:gd name="connsiteY12" fmla="*/ 13423 h 50472"/>
                  <a:gd name="connsiteX13" fmla="*/ 6400 w 18340"/>
                  <a:gd name="connsiteY13" fmla="*/ 9899 h 50472"/>
                  <a:gd name="connsiteX14" fmla="*/ 5923 w 18340"/>
                  <a:gd name="connsiteY14" fmla="*/ 2660 h 50472"/>
                  <a:gd name="connsiteX15" fmla="*/ 5447 w 18340"/>
                  <a:gd name="connsiteY15" fmla="*/ 279 h 50472"/>
                  <a:gd name="connsiteX16" fmla="*/ 2875 w 18340"/>
                  <a:gd name="connsiteY16" fmla="*/ 755 h 50472"/>
                  <a:gd name="connsiteX17" fmla="*/ 304 w 18340"/>
                  <a:gd name="connsiteY17" fmla="*/ 8470 h 50472"/>
                  <a:gd name="connsiteX18" fmla="*/ 875 w 18340"/>
                  <a:gd name="connsiteY18" fmla="*/ 12376 h 50472"/>
                  <a:gd name="connsiteX19" fmla="*/ 4495 w 18340"/>
                  <a:gd name="connsiteY19" fmla="*/ 14757 h 50472"/>
                  <a:gd name="connsiteX20" fmla="*/ 8209 w 18340"/>
                  <a:gd name="connsiteY20" fmla="*/ 20377 h 50472"/>
                  <a:gd name="connsiteX21" fmla="*/ 5828 w 18340"/>
                  <a:gd name="connsiteY21" fmla="*/ 26758 h 50472"/>
                  <a:gd name="connsiteX22" fmla="*/ 875 w 18340"/>
                  <a:gd name="connsiteY22" fmla="*/ 31140 h 50472"/>
                  <a:gd name="connsiteX23" fmla="*/ 304 w 18340"/>
                  <a:gd name="connsiteY23" fmla="*/ 34093 h 50472"/>
                  <a:gd name="connsiteX24" fmla="*/ 2399 w 18340"/>
                  <a:gd name="connsiteY24" fmla="*/ 48856 h 50472"/>
                  <a:gd name="connsiteX25" fmla="*/ 4018 w 18340"/>
                  <a:gd name="connsiteY25" fmla="*/ 49809 h 50472"/>
                  <a:gd name="connsiteX26" fmla="*/ 5066 w 18340"/>
                  <a:gd name="connsiteY26" fmla="*/ 49333 h 50472"/>
                  <a:gd name="connsiteX27" fmla="*/ 6019 w 18340"/>
                  <a:gd name="connsiteY27" fmla="*/ 49904 h 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40" h="50472">
                    <a:moveTo>
                      <a:pt x="6114" y="49809"/>
                    </a:moveTo>
                    <a:cubicBezTo>
                      <a:pt x="7828" y="51238"/>
                      <a:pt x="10591" y="50190"/>
                      <a:pt x="11734" y="48285"/>
                    </a:cubicBezTo>
                    <a:cubicBezTo>
                      <a:pt x="12877" y="46380"/>
                      <a:pt x="12877" y="43999"/>
                      <a:pt x="12686" y="41808"/>
                    </a:cubicBezTo>
                    <a:cubicBezTo>
                      <a:pt x="12496" y="39522"/>
                      <a:pt x="12305" y="37236"/>
                      <a:pt x="13067" y="35140"/>
                    </a:cubicBezTo>
                    <a:cubicBezTo>
                      <a:pt x="13924" y="32950"/>
                      <a:pt x="15734" y="31426"/>
                      <a:pt x="17068" y="29425"/>
                    </a:cubicBezTo>
                    <a:cubicBezTo>
                      <a:pt x="18401" y="27520"/>
                      <a:pt x="18973" y="24663"/>
                      <a:pt x="17353" y="22948"/>
                    </a:cubicBezTo>
                    <a:cubicBezTo>
                      <a:pt x="16591" y="24472"/>
                      <a:pt x="17258" y="26663"/>
                      <a:pt x="15829" y="27616"/>
                    </a:cubicBezTo>
                    <a:cubicBezTo>
                      <a:pt x="14972" y="28187"/>
                      <a:pt x="13639" y="27806"/>
                      <a:pt x="12972" y="26949"/>
                    </a:cubicBezTo>
                    <a:cubicBezTo>
                      <a:pt x="12305" y="26092"/>
                      <a:pt x="12115" y="24949"/>
                      <a:pt x="12019" y="23901"/>
                    </a:cubicBezTo>
                    <a:cubicBezTo>
                      <a:pt x="11924" y="22663"/>
                      <a:pt x="12019" y="21329"/>
                      <a:pt x="12781" y="20472"/>
                    </a:cubicBezTo>
                    <a:cubicBezTo>
                      <a:pt x="13162" y="20091"/>
                      <a:pt x="13639" y="19805"/>
                      <a:pt x="13924" y="19329"/>
                    </a:cubicBezTo>
                    <a:cubicBezTo>
                      <a:pt x="14782" y="17995"/>
                      <a:pt x="13639" y="16281"/>
                      <a:pt x="12210" y="15519"/>
                    </a:cubicBezTo>
                    <a:cubicBezTo>
                      <a:pt x="10876" y="14757"/>
                      <a:pt x="9257" y="14566"/>
                      <a:pt x="8114" y="13423"/>
                    </a:cubicBezTo>
                    <a:cubicBezTo>
                      <a:pt x="7162" y="12566"/>
                      <a:pt x="6685" y="11233"/>
                      <a:pt x="6400" y="9899"/>
                    </a:cubicBezTo>
                    <a:cubicBezTo>
                      <a:pt x="5828" y="7518"/>
                      <a:pt x="5733" y="5041"/>
                      <a:pt x="5923" y="2660"/>
                    </a:cubicBezTo>
                    <a:cubicBezTo>
                      <a:pt x="6019" y="1803"/>
                      <a:pt x="6114" y="755"/>
                      <a:pt x="5447" y="279"/>
                    </a:cubicBezTo>
                    <a:cubicBezTo>
                      <a:pt x="4685" y="-293"/>
                      <a:pt x="3542" y="88"/>
                      <a:pt x="2875" y="755"/>
                    </a:cubicBezTo>
                    <a:cubicBezTo>
                      <a:pt x="875" y="2660"/>
                      <a:pt x="494" y="5708"/>
                      <a:pt x="304" y="8470"/>
                    </a:cubicBezTo>
                    <a:cubicBezTo>
                      <a:pt x="208" y="9804"/>
                      <a:pt x="113" y="11233"/>
                      <a:pt x="875" y="12376"/>
                    </a:cubicBezTo>
                    <a:cubicBezTo>
                      <a:pt x="1732" y="13614"/>
                      <a:pt x="3256" y="13995"/>
                      <a:pt x="4495" y="14757"/>
                    </a:cubicBezTo>
                    <a:cubicBezTo>
                      <a:pt x="6495" y="15900"/>
                      <a:pt x="7924" y="18091"/>
                      <a:pt x="8209" y="20377"/>
                    </a:cubicBezTo>
                    <a:cubicBezTo>
                      <a:pt x="8495" y="22758"/>
                      <a:pt x="7543" y="25139"/>
                      <a:pt x="5828" y="26758"/>
                    </a:cubicBezTo>
                    <a:cubicBezTo>
                      <a:pt x="4209" y="28282"/>
                      <a:pt x="1828" y="29140"/>
                      <a:pt x="875" y="31140"/>
                    </a:cubicBezTo>
                    <a:cubicBezTo>
                      <a:pt x="399" y="31997"/>
                      <a:pt x="304" y="33045"/>
                      <a:pt x="304" y="34093"/>
                    </a:cubicBezTo>
                    <a:cubicBezTo>
                      <a:pt x="-173" y="39141"/>
                      <a:pt x="-458" y="44665"/>
                      <a:pt x="2399" y="48856"/>
                    </a:cubicBezTo>
                    <a:cubicBezTo>
                      <a:pt x="2780" y="49428"/>
                      <a:pt x="3352" y="49999"/>
                      <a:pt x="4018" y="49809"/>
                    </a:cubicBezTo>
                    <a:cubicBezTo>
                      <a:pt x="4399" y="49714"/>
                      <a:pt x="4685" y="49333"/>
                      <a:pt x="5066" y="49333"/>
                    </a:cubicBezTo>
                    <a:cubicBezTo>
                      <a:pt x="5447" y="49333"/>
                      <a:pt x="5733" y="49618"/>
                      <a:pt x="6019" y="49904"/>
                    </a:cubicBezTo>
                  </a:path>
                </a:pathLst>
              </a:custGeom>
              <a:grpFill/>
              <a:ln w="9525" cap="flat">
                <a:noFill/>
                <a:prstDash val="solid"/>
                <a:miter/>
              </a:ln>
            </p:spPr>
            <p:txBody>
              <a:bodyPr rtlCol="0" anchor="ctr"/>
              <a:lstStyle/>
              <a:p>
                <a:endParaRPr lang="da-DK" dirty="0"/>
              </a:p>
            </p:txBody>
          </p:sp>
          <p:sp>
            <p:nvSpPr>
              <p:cNvPr id="40" name="Freeform: Shape 39">
                <a:extLst>
                  <a:ext uri="{FF2B5EF4-FFF2-40B4-BE49-F238E27FC236}">
                    <a16:creationId xmlns:a16="http://schemas.microsoft.com/office/drawing/2014/main" id="{F0EBFD23-A485-4928-B5D9-7F8D57EF182D}"/>
                  </a:ext>
                </a:extLst>
              </p:cNvPr>
              <p:cNvSpPr/>
              <p:nvPr/>
            </p:nvSpPr>
            <p:spPr>
              <a:xfrm>
                <a:off x="6174236" y="3478529"/>
                <a:ext cx="13108" cy="10243"/>
              </a:xfrm>
              <a:custGeom>
                <a:avLst/>
                <a:gdLst>
                  <a:gd name="connsiteX0" fmla="*/ 2822 w 13108"/>
                  <a:gd name="connsiteY0" fmla="*/ 4000 h 10243"/>
                  <a:gd name="connsiteX1" fmla="*/ 536 w 13108"/>
                  <a:gd name="connsiteY1" fmla="*/ 2667 h 10243"/>
                  <a:gd name="connsiteX2" fmla="*/ 345 w 13108"/>
                  <a:gd name="connsiteY2" fmla="*/ 191 h 10243"/>
                  <a:gd name="connsiteX3" fmla="*/ 631 w 13108"/>
                  <a:gd name="connsiteY3" fmla="*/ 0 h 10243"/>
                  <a:gd name="connsiteX4" fmla="*/ 1107 w 13108"/>
                  <a:gd name="connsiteY4" fmla="*/ 0 h 10243"/>
                  <a:gd name="connsiteX5" fmla="*/ 5774 w 13108"/>
                  <a:gd name="connsiteY5" fmla="*/ 2381 h 10243"/>
                  <a:gd name="connsiteX6" fmla="*/ 10156 w 13108"/>
                  <a:gd name="connsiteY6" fmla="*/ 5144 h 10243"/>
                  <a:gd name="connsiteX7" fmla="*/ 13109 w 13108"/>
                  <a:gd name="connsiteY7" fmla="*/ 9334 h 10243"/>
                  <a:gd name="connsiteX8" fmla="*/ 13109 w 13108"/>
                  <a:gd name="connsiteY8" fmla="*/ 9620 h 10243"/>
                  <a:gd name="connsiteX9" fmla="*/ 12823 w 13108"/>
                  <a:gd name="connsiteY9" fmla="*/ 9811 h 10243"/>
                  <a:gd name="connsiteX10" fmla="*/ 7013 w 13108"/>
                  <a:gd name="connsiteY10" fmla="*/ 8287 h 10243"/>
                  <a:gd name="connsiteX11" fmla="*/ 5108 w 13108"/>
                  <a:gd name="connsiteY11" fmla="*/ 5239 h 10243"/>
                  <a:gd name="connsiteX12" fmla="*/ 2822 w 13108"/>
                  <a:gd name="connsiteY12" fmla="*/ 3905 h 10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8" h="10243">
                    <a:moveTo>
                      <a:pt x="2822" y="4000"/>
                    </a:moveTo>
                    <a:cubicBezTo>
                      <a:pt x="1964" y="3715"/>
                      <a:pt x="1107" y="3334"/>
                      <a:pt x="536" y="2667"/>
                    </a:cubicBezTo>
                    <a:cubicBezTo>
                      <a:pt x="-36" y="2000"/>
                      <a:pt x="-226" y="857"/>
                      <a:pt x="345" y="191"/>
                    </a:cubicBezTo>
                    <a:cubicBezTo>
                      <a:pt x="345" y="191"/>
                      <a:pt x="536" y="0"/>
                      <a:pt x="631" y="0"/>
                    </a:cubicBezTo>
                    <a:cubicBezTo>
                      <a:pt x="726" y="0"/>
                      <a:pt x="917" y="0"/>
                      <a:pt x="1107" y="0"/>
                    </a:cubicBezTo>
                    <a:cubicBezTo>
                      <a:pt x="2726" y="667"/>
                      <a:pt x="4250" y="1524"/>
                      <a:pt x="5774" y="2381"/>
                    </a:cubicBezTo>
                    <a:cubicBezTo>
                      <a:pt x="7298" y="3239"/>
                      <a:pt x="8822" y="4096"/>
                      <a:pt x="10156" y="5144"/>
                    </a:cubicBezTo>
                    <a:cubicBezTo>
                      <a:pt x="11489" y="6286"/>
                      <a:pt x="12632" y="7715"/>
                      <a:pt x="13109" y="9334"/>
                    </a:cubicBezTo>
                    <a:cubicBezTo>
                      <a:pt x="13109" y="9430"/>
                      <a:pt x="13109" y="9525"/>
                      <a:pt x="13109" y="9620"/>
                    </a:cubicBezTo>
                    <a:cubicBezTo>
                      <a:pt x="13109" y="9716"/>
                      <a:pt x="13013" y="9811"/>
                      <a:pt x="12823" y="9811"/>
                    </a:cubicBezTo>
                    <a:cubicBezTo>
                      <a:pt x="10823" y="10763"/>
                      <a:pt x="8346" y="10096"/>
                      <a:pt x="7013" y="8287"/>
                    </a:cubicBezTo>
                    <a:cubicBezTo>
                      <a:pt x="6346" y="7334"/>
                      <a:pt x="5965" y="6096"/>
                      <a:pt x="5108" y="5239"/>
                    </a:cubicBezTo>
                    <a:cubicBezTo>
                      <a:pt x="4441" y="4572"/>
                      <a:pt x="3679" y="4286"/>
                      <a:pt x="2822" y="3905"/>
                    </a:cubicBezTo>
                  </a:path>
                </a:pathLst>
              </a:custGeom>
              <a:grpFill/>
              <a:ln w="9525" cap="flat">
                <a:noFill/>
                <a:prstDash val="solid"/>
                <a:miter/>
              </a:ln>
            </p:spPr>
            <p:txBody>
              <a:bodyPr rtlCol="0" anchor="ctr"/>
              <a:lstStyle/>
              <a:p>
                <a:endParaRPr lang="da-DK" dirty="0"/>
              </a:p>
            </p:txBody>
          </p:sp>
          <p:sp>
            <p:nvSpPr>
              <p:cNvPr id="41" name="Freeform: Shape 40">
                <a:extLst>
                  <a:ext uri="{FF2B5EF4-FFF2-40B4-BE49-F238E27FC236}">
                    <a16:creationId xmlns:a16="http://schemas.microsoft.com/office/drawing/2014/main" id="{53912497-292E-41AB-8A30-20490B2F19BB}"/>
                  </a:ext>
                </a:extLst>
              </p:cNvPr>
              <p:cNvSpPr/>
              <p:nvPr/>
            </p:nvSpPr>
            <p:spPr>
              <a:xfrm>
                <a:off x="6075235" y="3505273"/>
                <a:ext cx="8944" cy="6855"/>
              </a:xfrm>
              <a:custGeom>
                <a:avLst/>
                <a:gdLst>
                  <a:gd name="connsiteX0" fmla="*/ 191 w 8944"/>
                  <a:gd name="connsiteY0" fmla="*/ 6403 h 6855"/>
                  <a:gd name="connsiteX1" fmla="*/ 6191 w 8944"/>
                  <a:gd name="connsiteY1" fmla="*/ 6784 h 6855"/>
                  <a:gd name="connsiteX2" fmla="*/ 8382 w 8944"/>
                  <a:gd name="connsiteY2" fmla="*/ 6117 h 6855"/>
                  <a:gd name="connsiteX3" fmla="*/ 8763 w 8944"/>
                  <a:gd name="connsiteY3" fmla="*/ 3450 h 6855"/>
                  <a:gd name="connsiteX4" fmla="*/ 8001 w 8944"/>
                  <a:gd name="connsiteY4" fmla="*/ 688 h 6855"/>
                  <a:gd name="connsiteX5" fmla="*/ 7810 w 8944"/>
                  <a:gd name="connsiteY5" fmla="*/ 116 h 6855"/>
                  <a:gd name="connsiteX6" fmla="*/ 6858 w 8944"/>
                  <a:gd name="connsiteY6" fmla="*/ 497 h 6855"/>
                  <a:gd name="connsiteX7" fmla="*/ 4477 w 8944"/>
                  <a:gd name="connsiteY7" fmla="*/ 3640 h 6855"/>
                  <a:gd name="connsiteX8" fmla="*/ 2286 w 8944"/>
                  <a:gd name="connsiteY8" fmla="*/ 3926 h 6855"/>
                  <a:gd name="connsiteX9" fmla="*/ 0 w 8944"/>
                  <a:gd name="connsiteY9" fmla="*/ 5926 h 6855"/>
                  <a:gd name="connsiteX10" fmla="*/ 0 w 8944"/>
                  <a:gd name="connsiteY10" fmla="*/ 6212 h 6855"/>
                  <a:gd name="connsiteX11" fmla="*/ 286 w 8944"/>
                  <a:gd name="connsiteY11" fmla="*/ 6403 h 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4" h="6855">
                    <a:moveTo>
                      <a:pt x="191" y="6403"/>
                    </a:moveTo>
                    <a:cubicBezTo>
                      <a:pt x="2096" y="6974"/>
                      <a:pt x="4191" y="6879"/>
                      <a:pt x="6191" y="6784"/>
                    </a:cubicBezTo>
                    <a:cubicBezTo>
                      <a:pt x="6953" y="6784"/>
                      <a:pt x="7810" y="6688"/>
                      <a:pt x="8382" y="6117"/>
                    </a:cubicBezTo>
                    <a:cubicBezTo>
                      <a:pt x="9049" y="5450"/>
                      <a:pt x="9049" y="4307"/>
                      <a:pt x="8763" y="3450"/>
                    </a:cubicBezTo>
                    <a:cubicBezTo>
                      <a:pt x="8477" y="2497"/>
                      <a:pt x="8001" y="1640"/>
                      <a:pt x="8001" y="688"/>
                    </a:cubicBezTo>
                    <a:cubicBezTo>
                      <a:pt x="8001" y="497"/>
                      <a:pt x="8001" y="307"/>
                      <a:pt x="7810" y="116"/>
                    </a:cubicBezTo>
                    <a:cubicBezTo>
                      <a:pt x="7525" y="-170"/>
                      <a:pt x="7048" y="116"/>
                      <a:pt x="6858" y="497"/>
                    </a:cubicBezTo>
                    <a:cubicBezTo>
                      <a:pt x="6096" y="1640"/>
                      <a:pt x="5715" y="3164"/>
                      <a:pt x="4477" y="3640"/>
                    </a:cubicBezTo>
                    <a:cubicBezTo>
                      <a:pt x="3810" y="3926"/>
                      <a:pt x="3048" y="3831"/>
                      <a:pt x="2286" y="3926"/>
                    </a:cubicBezTo>
                    <a:cubicBezTo>
                      <a:pt x="1238" y="4117"/>
                      <a:pt x="381" y="4974"/>
                      <a:pt x="0" y="5926"/>
                    </a:cubicBezTo>
                    <a:cubicBezTo>
                      <a:pt x="0" y="5926"/>
                      <a:pt x="0" y="6117"/>
                      <a:pt x="0" y="6212"/>
                    </a:cubicBezTo>
                    <a:cubicBezTo>
                      <a:pt x="0" y="6307"/>
                      <a:pt x="191" y="6403"/>
                      <a:pt x="286" y="6403"/>
                    </a:cubicBezTo>
                  </a:path>
                </a:pathLst>
              </a:custGeom>
              <a:grpFill/>
              <a:ln w="9525" cap="flat">
                <a:noFill/>
                <a:prstDash val="solid"/>
                <a:miter/>
              </a:ln>
            </p:spPr>
            <p:txBody>
              <a:bodyPr rtlCol="0" anchor="ctr"/>
              <a:lstStyle/>
              <a:p>
                <a:endParaRPr lang="da-DK" dirty="0"/>
              </a:p>
            </p:txBody>
          </p:sp>
          <p:sp>
            <p:nvSpPr>
              <p:cNvPr id="42" name="Freeform: Shape 41">
                <a:extLst>
                  <a:ext uri="{FF2B5EF4-FFF2-40B4-BE49-F238E27FC236}">
                    <a16:creationId xmlns:a16="http://schemas.microsoft.com/office/drawing/2014/main" id="{7BDEC7AB-2CE5-486B-A3A7-0F9EDA28A56A}"/>
                  </a:ext>
                </a:extLst>
              </p:cNvPr>
              <p:cNvSpPr/>
              <p:nvPr/>
            </p:nvSpPr>
            <p:spPr>
              <a:xfrm>
                <a:off x="6051035" y="3486721"/>
                <a:ext cx="8292" cy="5063"/>
              </a:xfrm>
              <a:custGeom>
                <a:avLst/>
                <a:gdLst>
                  <a:gd name="connsiteX0" fmla="*/ 6483 w 8292"/>
                  <a:gd name="connsiteY0" fmla="*/ 0 h 5063"/>
                  <a:gd name="connsiteX1" fmla="*/ 2292 w 8292"/>
                  <a:gd name="connsiteY1" fmla="*/ 571 h 5063"/>
                  <a:gd name="connsiteX2" fmla="*/ 6 w 8292"/>
                  <a:gd name="connsiteY2" fmla="*/ 3905 h 5063"/>
                  <a:gd name="connsiteX3" fmla="*/ 482 w 8292"/>
                  <a:gd name="connsiteY3" fmla="*/ 4858 h 5063"/>
                  <a:gd name="connsiteX4" fmla="*/ 1625 w 8292"/>
                  <a:gd name="connsiteY4" fmla="*/ 5048 h 5063"/>
                  <a:gd name="connsiteX5" fmla="*/ 8293 w 8292"/>
                  <a:gd name="connsiteY5" fmla="*/ 667 h 5063"/>
                  <a:gd name="connsiteX6" fmla="*/ 6483 w 8292"/>
                  <a:gd name="connsiteY6" fmla="*/ 0 h 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92" h="5063">
                    <a:moveTo>
                      <a:pt x="6483" y="0"/>
                    </a:moveTo>
                    <a:cubicBezTo>
                      <a:pt x="5054" y="0"/>
                      <a:pt x="3626" y="0"/>
                      <a:pt x="2292" y="571"/>
                    </a:cubicBezTo>
                    <a:cubicBezTo>
                      <a:pt x="959" y="1143"/>
                      <a:pt x="-89" y="2476"/>
                      <a:pt x="6" y="3905"/>
                    </a:cubicBezTo>
                    <a:cubicBezTo>
                      <a:pt x="6" y="4286"/>
                      <a:pt x="197" y="4667"/>
                      <a:pt x="482" y="4858"/>
                    </a:cubicBezTo>
                    <a:cubicBezTo>
                      <a:pt x="768" y="5143"/>
                      <a:pt x="1244" y="5048"/>
                      <a:pt x="1625" y="5048"/>
                    </a:cubicBezTo>
                    <a:cubicBezTo>
                      <a:pt x="4292" y="4667"/>
                      <a:pt x="6864" y="3048"/>
                      <a:pt x="8293" y="667"/>
                    </a:cubicBezTo>
                    <a:cubicBezTo>
                      <a:pt x="8007" y="95"/>
                      <a:pt x="7150" y="0"/>
                      <a:pt x="6483" y="0"/>
                    </a:cubicBezTo>
                  </a:path>
                </a:pathLst>
              </a:custGeom>
              <a:grpFill/>
              <a:ln w="9525" cap="flat">
                <a:noFill/>
                <a:prstDash val="solid"/>
                <a:miter/>
              </a:ln>
            </p:spPr>
            <p:txBody>
              <a:bodyPr rtlCol="0" anchor="ctr"/>
              <a:lstStyle/>
              <a:p>
                <a:endParaRPr lang="da-DK" dirty="0"/>
              </a:p>
            </p:txBody>
          </p:sp>
          <p:sp>
            <p:nvSpPr>
              <p:cNvPr id="43" name="Freeform: Shape 42">
                <a:extLst>
                  <a:ext uri="{FF2B5EF4-FFF2-40B4-BE49-F238E27FC236}">
                    <a16:creationId xmlns:a16="http://schemas.microsoft.com/office/drawing/2014/main" id="{EF98BCE2-92B2-423A-BE80-BB6CED7CA85F}"/>
                  </a:ext>
                </a:extLst>
              </p:cNvPr>
              <p:cNvSpPr/>
              <p:nvPr/>
            </p:nvSpPr>
            <p:spPr>
              <a:xfrm>
                <a:off x="6006237" y="3539000"/>
                <a:ext cx="136244" cy="126035"/>
              </a:xfrm>
              <a:custGeom>
                <a:avLst/>
                <a:gdLst>
                  <a:gd name="connsiteX0" fmla="*/ 90715 w 136244"/>
                  <a:gd name="connsiteY0" fmla="*/ 12585 h 126035"/>
                  <a:gd name="connsiteX1" fmla="*/ 93763 w 136244"/>
                  <a:gd name="connsiteY1" fmla="*/ 15538 h 126035"/>
                  <a:gd name="connsiteX2" fmla="*/ 97192 w 136244"/>
                  <a:gd name="connsiteY2" fmla="*/ 16300 h 126035"/>
                  <a:gd name="connsiteX3" fmla="*/ 103193 w 136244"/>
                  <a:gd name="connsiteY3" fmla="*/ 19062 h 126035"/>
                  <a:gd name="connsiteX4" fmla="*/ 103479 w 136244"/>
                  <a:gd name="connsiteY4" fmla="*/ 19824 h 126035"/>
                  <a:gd name="connsiteX5" fmla="*/ 103193 w 136244"/>
                  <a:gd name="connsiteY5" fmla="*/ 20015 h 126035"/>
                  <a:gd name="connsiteX6" fmla="*/ 99383 w 136244"/>
                  <a:gd name="connsiteY6" fmla="*/ 19539 h 126035"/>
                  <a:gd name="connsiteX7" fmla="*/ 96049 w 136244"/>
                  <a:gd name="connsiteY7" fmla="*/ 20872 h 126035"/>
                  <a:gd name="connsiteX8" fmla="*/ 97002 w 136244"/>
                  <a:gd name="connsiteY8" fmla="*/ 23825 h 126035"/>
                  <a:gd name="connsiteX9" fmla="*/ 97573 w 136244"/>
                  <a:gd name="connsiteY9" fmla="*/ 28016 h 126035"/>
                  <a:gd name="connsiteX10" fmla="*/ 95478 w 136244"/>
                  <a:gd name="connsiteY10" fmla="*/ 29540 h 126035"/>
                  <a:gd name="connsiteX11" fmla="*/ 90334 w 136244"/>
                  <a:gd name="connsiteY11" fmla="*/ 32969 h 126035"/>
                  <a:gd name="connsiteX12" fmla="*/ 90525 w 136244"/>
                  <a:gd name="connsiteY12" fmla="*/ 38684 h 126035"/>
                  <a:gd name="connsiteX13" fmla="*/ 93382 w 136244"/>
                  <a:gd name="connsiteY13" fmla="*/ 39541 h 126035"/>
                  <a:gd name="connsiteX14" fmla="*/ 95763 w 136244"/>
                  <a:gd name="connsiteY14" fmla="*/ 39351 h 126035"/>
                  <a:gd name="connsiteX15" fmla="*/ 97287 w 136244"/>
                  <a:gd name="connsiteY15" fmla="*/ 37541 h 126035"/>
                  <a:gd name="connsiteX16" fmla="*/ 97383 w 136244"/>
                  <a:gd name="connsiteY16" fmla="*/ 34874 h 126035"/>
                  <a:gd name="connsiteX17" fmla="*/ 98240 w 136244"/>
                  <a:gd name="connsiteY17" fmla="*/ 34588 h 126035"/>
                  <a:gd name="connsiteX18" fmla="*/ 102526 w 136244"/>
                  <a:gd name="connsiteY18" fmla="*/ 34207 h 126035"/>
                  <a:gd name="connsiteX19" fmla="*/ 104812 w 136244"/>
                  <a:gd name="connsiteY19" fmla="*/ 32112 h 126035"/>
                  <a:gd name="connsiteX20" fmla="*/ 109003 w 136244"/>
                  <a:gd name="connsiteY20" fmla="*/ 30397 h 126035"/>
                  <a:gd name="connsiteX21" fmla="*/ 111384 w 136244"/>
                  <a:gd name="connsiteY21" fmla="*/ 26873 h 126035"/>
                  <a:gd name="connsiteX22" fmla="*/ 108717 w 136244"/>
                  <a:gd name="connsiteY22" fmla="*/ 24396 h 126035"/>
                  <a:gd name="connsiteX23" fmla="*/ 106527 w 136244"/>
                  <a:gd name="connsiteY23" fmla="*/ 21634 h 126035"/>
                  <a:gd name="connsiteX24" fmla="*/ 106812 w 136244"/>
                  <a:gd name="connsiteY24" fmla="*/ 20872 h 126035"/>
                  <a:gd name="connsiteX25" fmla="*/ 109575 w 136244"/>
                  <a:gd name="connsiteY25" fmla="*/ 21444 h 126035"/>
                  <a:gd name="connsiteX26" fmla="*/ 112337 w 136244"/>
                  <a:gd name="connsiteY26" fmla="*/ 22491 h 126035"/>
                  <a:gd name="connsiteX27" fmla="*/ 113004 w 136244"/>
                  <a:gd name="connsiteY27" fmla="*/ 20301 h 126035"/>
                  <a:gd name="connsiteX28" fmla="*/ 111289 w 136244"/>
                  <a:gd name="connsiteY28" fmla="*/ 14490 h 126035"/>
                  <a:gd name="connsiteX29" fmla="*/ 110527 w 136244"/>
                  <a:gd name="connsiteY29" fmla="*/ 11061 h 126035"/>
                  <a:gd name="connsiteX30" fmla="*/ 112432 w 136244"/>
                  <a:gd name="connsiteY30" fmla="*/ 12395 h 126035"/>
                  <a:gd name="connsiteX31" fmla="*/ 113099 w 136244"/>
                  <a:gd name="connsiteY31" fmla="*/ 12395 h 126035"/>
                  <a:gd name="connsiteX32" fmla="*/ 113099 w 136244"/>
                  <a:gd name="connsiteY32" fmla="*/ 11538 h 126035"/>
                  <a:gd name="connsiteX33" fmla="*/ 111670 w 136244"/>
                  <a:gd name="connsiteY33" fmla="*/ 3727 h 126035"/>
                  <a:gd name="connsiteX34" fmla="*/ 112146 w 136244"/>
                  <a:gd name="connsiteY34" fmla="*/ 2870 h 126035"/>
                  <a:gd name="connsiteX35" fmla="*/ 113099 w 136244"/>
                  <a:gd name="connsiteY35" fmla="*/ 3918 h 126035"/>
                  <a:gd name="connsiteX36" fmla="*/ 115099 w 136244"/>
                  <a:gd name="connsiteY36" fmla="*/ 8109 h 126035"/>
                  <a:gd name="connsiteX37" fmla="*/ 124053 w 136244"/>
                  <a:gd name="connsiteY37" fmla="*/ 26111 h 126035"/>
                  <a:gd name="connsiteX38" fmla="*/ 127386 w 136244"/>
                  <a:gd name="connsiteY38" fmla="*/ 30873 h 126035"/>
                  <a:gd name="connsiteX39" fmla="*/ 127196 w 136244"/>
                  <a:gd name="connsiteY39" fmla="*/ 32207 h 126035"/>
                  <a:gd name="connsiteX40" fmla="*/ 126529 w 136244"/>
                  <a:gd name="connsiteY40" fmla="*/ 32588 h 126035"/>
                  <a:gd name="connsiteX41" fmla="*/ 122814 w 136244"/>
                  <a:gd name="connsiteY41" fmla="*/ 32969 h 126035"/>
                  <a:gd name="connsiteX42" fmla="*/ 119576 w 136244"/>
                  <a:gd name="connsiteY42" fmla="*/ 34398 h 126035"/>
                  <a:gd name="connsiteX43" fmla="*/ 119004 w 136244"/>
                  <a:gd name="connsiteY43" fmla="*/ 36493 h 126035"/>
                  <a:gd name="connsiteX44" fmla="*/ 121386 w 136244"/>
                  <a:gd name="connsiteY44" fmla="*/ 43827 h 126035"/>
                  <a:gd name="connsiteX45" fmla="*/ 126148 w 136244"/>
                  <a:gd name="connsiteY45" fmla="*/ 49923 h 126035"/>
                  <a:gd name="connsiteX46" fmla="*/ 134054 w 136244"/>
                  <a:gd name="connsiteY46" fmla="*/ 62115 h 126035"/>
                  <a:gd name="connsiteX47" fmla="*/ 135864 w 136244"/>
                  <a:gd name="connsiteY47" fmla="*/ 64973 h 126035"/>
                  <a:gd name="connsiteX48" fmla="*/ 136245 w 136244"/>
                  <a:gd name="connsiteY48" fmla="*/ 67545 h 126035"/>
                  <a:gd name="connsiteX49" fmla="*/ 135768 w 136244"/>
                  <a:gd name="connsiteY49" fmla="*/ 71640 h 126035"/>
                  <a:gd name="connsiteX50" fmla="*/ 132720 w 136244"/>
                  <a:gd name="connsiteY50" fmla="*/ 69735 h 126035"/>
                  <a:gd name="connsiteX51" fmla="*/ 131482 w 136244"/>
                  <a:gd name="connsiteY51" fmla="*/ 69164 h 126035"/>
                  <a:gd name="connsiteX52" fmla="*/ 130625 w 136244"/>
                  <a:gd name="connsiteY52" fmla="*/ 70021 h 126035"/>
                  <a:gd name="connsiteX53" fmla="*/ 132054 w 136244"/>
                  <a:gd name="connsiteY53" fmla="*/ 81165 h 126035"/>
                  <a:gd name="connsiteX54" fmla="*/ 133101 w 136244"/>
                  <a:gd name="connsiteY54" fmla="*/ 87833 h 126035"/>
                  <a:gd name="connsiteX55" fmla="*/ 131768 w 136244"/>
                  <a:gd name="connsiteY55" fmla="*/ 98120 h 126035"/>
                  <a:gd name="connsiteX56" fmla="*/ 129196 w 136244"/>
                  <a:gd name="connsiteY56" fmla="*/ 108407 h 126035"/>
                  <a:gd name="connsiteX57" fmla="*/ 127101 w 136244"/>
                  <a:gd name="connsiteY57" fmla="*/ 113646 h 126035"/>
                  <a:gd name="connsiteX58" fmla="*/ 126529 w 136244"/>
                  <a:gd name="connsiteY58" fmla="*/ 117360 h 126035"/>
                  <a:gd name="connsiteX59" fmla="*/ 123862 w 136244"/>
                  <a:gd name="connsiteY59" fmla="*/ 119646 h 126035"/>
                  <a:gd name="connsiteX60" fmla="*/ 121957 w 136244"/>
                  <a:gd name="connsiteY60" fmla="*/ 119075 h 126035"/>
                  <a:gd name="connsiteX61" fmla="*/ 116052 w 136244"/>
                  <a:gd name="connsiteY61" fmla="*/ 119837 h 126035"/>
                  <a:gd name="connsiteX62" fmla="*/ 110813 w 136244"/>
                  <a:gd name="connsiteY62" fmla="*/ 119837 h 126035"/>
                  <a:gd name="connsiteX63" fmla="*/ 104050 w 136244"/>
                  <a:gd name="connsiteY63" fmla="*/ 124695 h 126035"/>
                  <a:gd name="connsiteX64" fmla="*/ 97002 w 136244"/>
                  <a:gd name="connsiteY64" fmla="*/ 125647 h 126035"/>
                  <a:gd name="connsiteX65" fmla="*/ 91382 w 136244"/>
                  <a:gd name="connsiteY65" fmla="*/ 123171 h 126035"/>
                  <a:gd name="connsiteX66" fmla="*/ 83571 w 136244"/>
                  <a:gd name="connsiteY66" fmla="*/ 121647 h 126035"/>
                  <a:gd name="connsiteX67" fmla="*/ 82809 w 136244"/>
                  <a:gd name="connsiteY67" fmla="*/ 120885 h 126035"/>
                  <a:gd name="connsiteX68" fmla="*/ 81762 w 136244"/>
                  <a:gd name="connsiteY68" fmla="*/ 120599 h 126035"/>
                  <a:gd name="connsiteX69" fmla="*/ 67665 w 136244"/>
                  <a:gd name="connsiteY69" fmla="*/ 115074 h 126035"/>
                  <a:gd name="connsiteX70" fmla="*/ 64712 w 136244"/>
                  <a:gd name="connsiteY70" fmla="*/ 112598 h 126035"/>
                  <a:gd name="connsiteX71" fmla="*/ 62997 w 136244"/>
                  <a:gd name="connsiteY71" fmla="*/ 111741 h 126035"/>
                  <a:gd name="connsiteX72" fmla="*/ 62426 w 136244"/>
                  <a:gd name="connsiteY72" fmla="*/ 111741 h 126035"/>
                  <a:gd name="connsiteX73" fmla="*/ 62140 w 136244"/>
                  <a:gd name="connsiteY73" fmla="*/ 112026 h 126035"/>
                  <a:gd name="connsiteX74" fmla="*/ 62045 w 136244"/>
                  <a:gd name="connsiteY74" fmla="*/ 115551 h 126035"/>
                  <a:gd name="connsiteX75" fmla="*/ 60140 w 136244"/>
                  <a:gd name="connsiteY75" fmla="*/ 117932 h 126035"/>
                  <a:gd name="connsiteX76" fmla="*/ 58330 w 136244"/>
                  <a:gd name="connsiteY76" fmla="*/ 115741 h 126035"/>
                  <a:gd name="connsiteX77" fmla="*/ 56235 w 136244"/>
                  <a:gd name="connsiteY77" fmla="*/ 113741 h 126035"/>
                  <a:gd name="connsiteX78" fmla="*/ 53472 w 136244"/>
                  <a:gd name="connsiteY78" fmla="*/ 112598 h 126035"/>
                  <a:gd name="connsiteX79" fmla="*/ 51853 w 136244"/>
                  <a:gd name="connsiteY79" fmla="*/ 113074 h 126035"/>
                  <a:gd name="connsiteX80" fmla="*/ 47091 w 136244"/>
                  <a:gd name="connsiteY80" fmla="*/ 113550 h 126035"/>
                  <a:gd name="connsiteX81" fmla="*/ 45757 w 136244"/>
                  <a:gd name="connsiteY81" fmla="*/ 112788 h 126035"/>
                  <a:gd name="connsiteX82" fmla="*/ 45852 w 136244"/>
                  <a:gd name="connsiteY82" fmla="*/ 111741 h 126035"/>
                  <a:gd name="connsiteX83" fmla="*/ 51567 w 136244"/>
                  <a:gd name="connsiteY83" fmla="*/ 106788 h 126035"/>
                  <a:gd name="connsiteX84" fmla="*/ 55663 w 136244"/>
                  <a:gd name="connsiteY84" fmla="*/ 103930 h 126035"/>
                  <a:gd name="connsiteX85" fmla="*/ 51663 w 136244"/>
                  <a:gd name="connsiteY85" fmla="*/ 94310 h 126035"/>
                  <a:gd name="connsiteX86" fmla="*/ 49758 w 136244"/>
                  <a:gd name="connsiteY86" fmla="*/ 92310 h 126035"/>
                  <a:gd name="connsiteX87" fmla="*/ 46614 w 136244"/>
                  <a:gd name="connsiteY87" fmla="*/ 94024 h 126035"/>
                  <a:gd name="connsiteX88" fmla="*/ 43662 w 136244"/>
                  <a:gd name="connsiteY88" fmla="*/ 93834 h 126035"/>
                  <a:gd name="connsiteX89" fmla="*/ 41376 w 136244"/>
                  <a:gd name="connsiteY89" fmla="*/ 91738 h 126035"/>
                  <a:gd name="connsiteX90" fmla="*/ 38613 w 136244"/>
                  <a:gd name="connsiteY90" fmla="*/ 90214 h 126035"/>
                  <a:gd name="connsiteX91" fmla="*/ 37756 w 136244"/>
                  <a:gd name="connsiteY91" fmla="*/ 90976 h 126035"/>
                  <a:gd name="connsiteX92" fmla="*/ 38899 w 136244"/>
                  <a:gd name="connsiteY92" fmla="*/ 98787 h 126035"/>
                  <a:gd name="connsiteX93" fmla="*/ 41090 w 136244"/>
                  <a:gd name="connsiteY93" fmla="*/ 102406 h 126035"/>
                  <a:gd name="connsiteX94" fmla="*/ 39852 w 136244"/>
                  <a:gd name="connsiteY94" fmla="*/ 106121 h 126035"/>
                  <a:gd name="connsiteX95" fmla="*/ 35946 w 136244"/>
                  <a:gd name="connsiteY95" fmla="*/ 104025 h 126035"/>
                  <a:gd name="connsiteX96" fmla="*/ 35756 w 136244"/>
                  <a:gd name="connsiteY96" fmla="*/ 102787 h 126035"/>
                  <a:gd name="connsiteX97" fmla="*/ 36327 w 136244"/>
                  <a:gd name="connsiteY97" fmla="*/ 102120 h 126035"/>
                  <a:gd name="connsiteX98" fmla="*/ 36327 w 136244"/>
                  <a:gd name="connsiteY98" fmla="*/ 98596 h 126035"/>
                  <a:gd name="connsiteX99" fmla="*/ 34803 w 136244"/>
                  <a:gd name="connsiteY99" fmla="*/ 95548 h 126035"/>
                  <a:gd name="connsiteX100" fmla="*/ 34803 w 136244"/>
                  <a:gd name="connsiteY100" fmla="*/ 90595 h 126035"/>
                  <a:gd name="connsiteX101" fmla="*/ 33470 w 136244"/>
                  <a:gd name="connsiteY101" fmla="*/ 86023 h 126035"/>
                  <a:gd name="connsiteX102" fmla="*/ 32041 w 136244"/>
                  <a:gd name="connsiteY102" fmla="*/ 85547 h 126035"/>
                  <a:gd name="connsiteX103" fmla="*/ 25469 w 136244"/>
                  <a:gd name="connsiteY103" fmla="*/ 81927 h 126035"/>
                  <a:gd name="connsiteX104" fmla="*/ 24421 w 136244"/>
                  <a:gd name="connsiteY104" fmla="*/ 73736 h 126035"/>
                  <a:gd name="connsiteX105" fmla="*/ 25564 w 136244"/>
                  <a:gd name="connsiteY105" fmla="*/ 71450 h 126035"/>
                  <a:gd name="connsiteX106" fmla="*/ 25278 w 136244"/>
                  <a:gd name="connsiteY106" fmla="*/ 66306 h 126035"/>
                  <a:gd name="connsiteX107" fmla="*/ 22611 w 136244"/>
                  <a:gd name="connsiteY107" fmla="*/ 61830 h 126035"/>
                  <a:gd name="connsiteX108" fmla="*/ 24993 w 136244"/>
                  <a:gd name="connsiteY108" fmla="*/ 59639 h 126035"/>
                  <a:gd name="connsiteX109" fmla="*/ 22802 w 136244"/>
                  <a:gd name="connsiteY109" fmla="*/ 57639 h 126035"/>
                  <a:gd name="connsiteX110" fmla="*/ 19563 w 136244"/>
                  <a:gd name="connsiteY110" fmla="*/ 57639 h 126035"/>
                  <a:gd name="connsiteX111" fmla="*/ 13467 w 136244"/>
                  <a:gd name="connsiteY111" fmla="*/ 52400 h 126035"/>
                  <a:gd name="connsiteX112" fmla="*/ 12991 w 136244"/>
                  <a:gd name="connsiteY112" fmla="*/ 50114 h 126035"/>
                  <a:gd name="connsiteX113" fmla="*/ 15182 w 136244"/>
                  <a:gd name="connsiteY113" fmla="*/ 49257 h 126035"/>
                  <a:gd name="connsiteX114" fmla="*/ 17563 w 136244"/>
                  <a:gd name="connsiteY114" fmla="*/ 49066 h 126035"/>
                  <a:gd name="connsiteX115" fmla="*/ 17373 w 136244"/>
                  <a:gd name="connsiteY115" fmla="*/ 45447 h 126035"/>
                  <a:gd name="connsiteX116" fmla="*/ 13372 w 136244"/>
                  <a:gd name="connsiteY116" fmla="*/ 44494 h 126035"/>
                  <a:gd name="connsiteX117" fmla="*/ 14420 w 136244"/>
                  <a:gd name="connsiteY117" fmla="*/ 43065 h 126035"/>
                  <a:gd name="connsiteX118" fmla="*/ 16515 w 136244"/>
                  <a:gd name="connsiteY118" fmla="*/ 42780 h 126035"/>
                  <a:gd name="connsiteX119" fmla="*/ 16325 w 136244"/>
                  <a:gd name="connsiteY119" fmla="*/ 40589 h 126035"/>
                  <a:gd name="connsiteX120" fmla="*/ 6514 w 136244"/>
                  <a:gd name="connsiteY120" fmla="*/ 37731 h 126035"/>
                  <a:gd name="connsiteX121" fmla="*/ 3657 w 136244"/>
                  <a:gd name="connsiteY121" fmla="*/ 31826 h 126035"/>
                  <a:gd name="connsiteX122" fmla="*/ 9562 w 136244"/>
                  <a:gd name="connsiteY122" fmla="*/ 35636 h 126035"/>
                  <a:gd name="connsiteX123" fmla="*/ 15944 w 136244"/>
                  <a:gd name="connsiteY123" fmla="*/ 37827 h 126035"/>
                  <a:gd name="connsiteX124" fmla="*/ 11943 w 136244"/>
                  <a:gd name="connsiteY124" fmla="*/ 32302 h 126035"/>
                  <a:gd name="connsiteX125" fmla="*/ 10229 w 136244"/>
                  <a:gd name="connsiteY125" fmla="*/ 30873 h 126035"/>
                  <a:gd name="connsiteX126" fmla="*/ 7467 w 136244"/>
                  <a:gd name="connsiteY126" fmla="*/ 30111 h 126035"/>
                  <a:gd name="connsiteX127" fmla="*/ 3180 w 136244"/>
                  <a:gd name="connsiteY127" fmla="*/ 26682 h 126035"/>
                  <a:gd name="connsiteX128" fmla="*/ 1085 w 136244"/>
                  <a:gd name="connsiteY128" fmla="*/ 25635 h 126035"/>
                  <a:gd name="connsiteX129" fmla="*/ 37 w 136244"/>
                  <a:gd name="connsiteY129" fmla="*/ 23634 h 126035"/>
                  <a:gd name="connsiteX130" fmla="*/ 2895 w 136244"/>
                  <a:gd name="connsiteY130" fmla="*/ 22110 h 126035"/>
                  <a:gd name="connsiteX131" fmla="*/ 8229 w 136244"/>
                  <a:gd name="connsiteY131" fmla="*/ 19539 h 126035"/>
                  <a:gd name="connsiteX132" fmla="*/ 9467 w 136244"/>
                  <a:gd name="connsiteY132" fmla="*/ 16014 h 126035"/>
                  <a:gd name="connsiteX133" fmla="*/ 14420 w 136244"/>
                  <a:gd name="connsiteY133" fmla="*/ 16205 h 126035"/>
                  <a:gd name="connsiteX134" fmla="*/ 17182 w 136244"/>
                  <a:gd name="connsiteY134" fmla="*/ 15062 h 126035"/>
                  <a:gd name="connsiteX135" fmla="*/ 19849 w 136244"/>
                  <a:gd name="connsiteY135" fmla="*/ 15633 h 126035"/>
                  <a:gd name="connsiteX136" fmla="*/ 19849 w 136244"/>
                  <a:gd name="connsiteY136" fmla="*/ 18586 h 126035"/>
                  <a:gd name="connsiteX137" fmla="*/ 22516 w 136244"/>
                  <a:gd name="connsiteY137" fmla="*/ 21539 h 126035"/>
                  <a:gd name="connsiteX138" fmla="*/ 27183 w 136244"/>
                  <a:gd name="connsiteY138" fmla="*/ 23158 h 126035"/>
                  <a:gd name="connsiteX139" fmla="*/ 35375 w 136244"/>
                  <a:gd name="connsiteY139" fmla="*/ 18205 h 126035"/>
                  <a:gd name="connsiteX140" fmla="*/ 40804 w 136244"/>
                  <a:gd name="connsiteY140" fmla="*/ 15633 h 126035"/>
                  <a:gd name="connsiteX141" fmla="*/ 54520 w 136244"/>
                  <a:gd name="connsiteY141" fmla="*/ 10490 h 126035"/>
                  <a:gd name="connsiteX142" fmla="*/ 61759 w 136244"/>
                  <a:gd name="connsiteY142" fmla="*/ 6394 h 126035"/>
                  <a:gd name="connsiteX143" fmla="*/ 63378 w 136244"/>
                  <a:gd name="connsiteY143" fmla="*/ 4680 h 126035"/>
                  <a:gd name="connsiteX144" fmla="*/ 65188 w 136244"/>
                  <a:gd name="connsiteY144" fmla="*/ 4013 h 126035"/>
                  <a:gd name="connsiteX145" fmla="*/ 70141 w 136244"/>
                  <a:gd name="connsiteY145" fmla="*/ 3251 h 126035"/>
                  <a:gd name="connsiteX146" fmla="*/ 71665 w 136244"/>
                  <a:gd name="connsiteY146" fmla="*/ 3537 h 126035"/>
                  <a:gd name="connsiteX147" fmla="*/ 72427 w 136244"/>
                  <a:gd name="connsiteY147" fmla="*/ 5918 h 126035"/>
                  <a:gd name="connsiteX148" fmla="*/ 74142 w 136244"/>
                  <a:gd name="connsiteY148" fmla="*/ 7251 h 126035"/>
                  <a:gd name="connsiteX149" fmla="*/ 74523 w 136244"/>
                  <a:gd name="connsiteY149" fmla="*/ 5918 h 126035"/>
                  <a:gd name="connsiteX150" fmla="*/ 73951 w 136244"/>
                  <a:gd name="connsiteY150" fmla="*/ 2679 h 126035"/>
                  <a:gd name="connsiteX151" fmla="*/ 75475 w 136244"/>
                  <a:gd name="connsiteY151" fmla="*/ 12 h 126035"/>
                  <a:gd name="connsiteX152" fmla="*/ 76618 w 136244"/>
                  <a:gd name="connsiteY152" fmla="*/ 679 h 126035"/>
                  <a:gd name="connsiteX153" fmla="*/ 84143 w 136244"/>
                  <a:gd name="connsiteY153" fmla="*/ 5727 h 126035"/>
                  <a:gd name="connsiteX154" fmla="*/ 86238 w 136244"/>
                  <a:gd name="connsiteY154" fmla="*/ 6204 h 126035"/>
                  <a:gd name="connsiteX155" fmla="*/ 90144 w 136244"/>
                  <a:gd name="connsiteY155" fmla="*/ 12395 h 12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36244" h="126035">
                    <a:moveTo>
                      <a:pt x="90715" y="12585"/>
                    </a:moveTo>
                    <a:cubicBezTo>
                      <a:pt x="91287" y="13538"/>
                      <a:pt x="92239" y="14776"/>
                      <a:pt x="93763" y="15538"/>
                    </a:cubicBezTo>
                    <a:cubicBezTo>
                      <a:pt x="94716" y="16014"/>
                      <a:pt x="95001" y="15824"/>
                      <a:pt x="97192" y="16300"/>
                    </a:cubicBezTo>
                    <a:cubicBezTo>
                      <a:pt x="99383" y="16776"/>
                      <a:pt x="101478" y="17729"/>
                      <a:pt x="103193" y="19062"/>
                    </a:cubicBezTo>
                    <a:cubicBezTo>
                      <a:pt x="103383" y="19253"/>
                      <a:pt x="103669" y="19539"/>
                      <a:pt x="103479" y="19824"/>
                    </a:cubicBezTo>
                    <a:cubicBezTo>
                      <a:pt x="103479" y="19920"/>
                      <a:pt x="103288" y="20015"/>
                      <a:pt x="103193" y="20015"/>
                    </a:cubicBezTo>
                    <a:cubicBezTo>
                      <a:pt x="101955" y="20396"/>
                      <a:pt x="100621" y="19824"/>
                      <a:pt x="99383" y="19539"/>
                    </a:cubicBezTo>
                    <a:cubicBezTo>
                      <a:pt x="98049" y="19253"/>
                      <a:pt x="96430" y="19539"/>
                      <a:pt x="96049" y="20872"/>
                    </a:cubicBezTo>
                    <a:cubicBezTo>
                      <a:pt x="95763" y="21920"/>
                      <a:pt x="96430" y="22968"/>
                      <a:pt x="97002" y="23825"/>
                    </a:cubicBezTo>
                    <a:cubicBezTo>
                      <a:pt x="97764" y="25063"/>
                      <a:pt x="98335" y="26682"/>
                      <a:pt x="97573" y="28016"/>
                    </a:cubicBezTo>
                    <a:cubicBezTo>
                      <a:pt x="97097" y="28778"/>
                      <a:pt x="96335" y="29159"/>
                      <a:pt x="95478" y="29540"/>
                    </a:cubicBezTo>
                    <a:cubicBezTo>
                      <a:pt x="93573" y="30397"/>
                      <a:pt x="91572" y="31350"/>
                      <a:pt x="90334" y="32969"/>
                    </a:cubicBezTo>
                    <a:cubicBezTo>
                      <a:pt x="89096" y="34683"/>
                      <a:pt x="88905" y="37446"/>
                      <a:pt x="90525" y="38684"/>
                    </a:cubicBezTo>
                    <a:cubicBezTo>
                      <a:pt x="91382" y="39351"/>
                      <a:pt x="92430" y="39446"/>
                      <a:pt x="93382" y="39541"/>
                    </a:cubicBezTo>
                    <a:cubicBezTo>
                      <a:pt x="94239" y="39541"/>
                      <a:pt x="95001" y="39636"/>
                      <a:pt x="95763" y="39351"/>
                    </a:cubicBezTo>
                    <a:cubicBezTo>
                      <a:pt x="96525" y="39065"/>
                      <a:pt x="97192" y="38398"/>
                      <a:pt x="97287" y="37541"/>
                    </a:cubicBezTo>
                    <a:cubicBezTo>
                      <a:pt x="97287" y="36588"/>
                      <a:pt x="96716" y="35445"/>
                      <a:pt x="97383" y="34874"/>
                    </a:cubicBezTo>
                    <a:cubicBezTo>
                      <a:pt x="97573" y="34683"/>
                      <a:pt x="97954" y="34588"/>
                      <a:pt x="98240" y="34588"/>
                    </a:cubicBezTo>
                    <a:cubicBezTo>
                      <a:pt x="99669" y="34493"/>
                      <a:pt x="101193" y="34874"/>
                      <a:pt x="102526" y="34207"/>
                    </a:cubicBezTo>
                    <a:cubicBezTo>
                      <a:pt x="103479" y="33731"/>
                      <a:pt x="104050" y="32778"/>
                      <a:pt x="104812" y="32112"/>
                    </a:cubicBezTo>
                    <a:cubicBezTo>
                      <a:pt x="106050" y="31159"/>
                      <a:pt x="107670" y="30969"/>
                      <a:pt x="109003" y="30397"/>
                    </a:cubicBezTo>
                    <a:cubicBezTo>
                      <a:pt x="110432" y="29826"/>
                      <a:pt x="111765" y="28397"/>
                      <a:pt x="111384" y="26873"/>
                    </a:cubicBezTo>
                    <a:cubicBezTo>
                      <a:pt x="111099" y="25635"/>
                      <a:pt x="109765" y="24968"/>
                      <a:pt x="108717" y="24396"/>
                    </a:cubicBezTo>
                    <a:cubicBezTo>
                      <a:pt x="107574" y="23825"/>
                      <a:pt x="106431" y="22872"/>
                      <a:pt x="106527" y="21634"/>
                    </a:cubicBezTo>
                    <a:cubicBezTo>
                      <a:pt x="106527" y="21348"/>
                      <a:pt x="106622" y="21063"/>
                      <a:pt x="106812" y="20872"/>
                    </a:cubicBezTo>
                    <a:cubicBezTo>
                      <a:pt x="107479" y="20015"/>
                      <a:pt x="108813" y="20682"/>
                      <a:pt x="109575" y="21444"/>
                    </a:cubicBezTo>
                    <a:cubicBezTo>
                      <a:pt x="110337" y="22206"/>
                      <a:pt x="111480" y="23063"/>
                      <a:pt x="112337" y="22491"/>
                    </a:cubicBezTo>
                    <a:cubicBezTo>
                      <a:pt x="113004" y="22110"/>
                      <a:pt x="113099" y="21158"/>
                      <a:pt x="113004" y="20301"/>
                    </a:cubicBezTo>
                    <a:cubicBezTo>
                      <a:pt x="112908" y="18300"/>
                      <a:pt x="112242" y="16300"/>
                      <a:pt x="111289" y="14490"/>
                    </a:cubicBezTo>
                    <a:cubicBezTo>
                      <a:pt x="110718" y="13443"/>
                      <a:pt x="109860" y="12109"/>
                      <a:pt x="110527" y="11061"/>
                    </a:cubicBezTo>
                    <a:cubicBezTo>
                      <a:pt x="111003" y="11633"/>
                      <a:pt x="111670" y="12109"/>
                      <a:pt x="112432" y="12395"/>
                    </a:cubicBezTo>
                    <a:cubicBezTo>
                      <a:pt x="112623" y="12395"/>
                      <a:pt x="112908" y="12490"/>
                      <a:pt x="113099" y="12395"/>
                    </a:cubicBezTo>
                    <a:cubicBezTo>
                      <a:pt x="113289" y="12204"/>
                      <a:pt x="113289" y="11823"/>
                      <a:pt x="113099" y="11538"/>
                    </a:cubicBezTo>
                    <a:cubicBezTo>
                      <a:pt x="112337" y="8966"/>
                      <a:pt x="111289" y="6299"/>
                      <a:pt x="111670" y="3727"/>
                    </a:cubicBezTo>
                    <a:cubicBezTo>
                      <a:pt x="111670" y="3346"/>
                      <a:pt x="111861" y="2965"/>
                      <a:pt x="112146" y="2870"/>
                    </a:cubicBezTo>
                    <a:cubicBezTo>
                      <a:pt x="112623" y="2679"/>
                      <a:pt x="113004" y="3441"/>
                      <a:pt x="113099" y="3918"/>
                    </a:cubicBezTo>
                    <a:cubicBezTo>
                      <a:pt x="113480" y="5537"/>
                      <a:pt x="114528" y="6489"/>
                      <a:pt x="115099" y="8109"/>
                    </a:cubicBezTo>
                    <a:cubicBezTo>
                      <a:pt x="119100" y="20301"/>
                      <a:pt x="122338" y="24206"/>
                      <a:pt x="124053" y="26111"/>
                    </a:cubicBezTo>
                    <a:cubicBezTo>
                      <a:pt x="125291" y="27635"/>
                      <a:pt x="126910" y="28968"/>
                      <a:pt x="127386" y="30873"/>
                    </a:cubicBezTo>
                    <a:cubicBezTo>
                      <a:pt x="127482" y="31350"/>
                      <a:pt x="127482" y="31826"/>
                      <a:pt x="127196" y="32207"/>
                    </a:cubicBezTo>
                    <a:cubicBezTo>
                      <a:pt x="127005" y="32397"/>
                      <a:pt x="126815" y="32493"/>
                      <a:pt x="126529" y="32588"/>
                    </a:cubicBezTo>
                    <a:cubicBezTo>
                      <a:pt x="125386" y="32969"/>
                      <a:pt x="124053" y="32874"/>
                      <a:pt x="122814" y="32969"/>
                    </a:cubicBezTo>
                    <a:cubicBezTo>
                      <a:pt x="121576" y="32969"/>
                      <a:pt x="120243" y="33445"/>
                      <a:pt x="119576" y="34398"/>
                    </a:cubicBezTo>
                    <a:cubicBezTo>
                      <a:pt x="119195" y="34969"/>
                      <a:pt x="119004" y="35731"/>
                      <a:pt x="119004" y="36493"/>
                    </a:cubicBezTo>
                    <a:cubicBezTo>
                      <a:pt x="118909" y="39065"/>
                      <a:pt x="119957" y="41637"/>
                      <a:pt x="121386" y="43827"/>
                    </a:cubicBezTo>
                    <a:cubicBezTo>
                      <a:pt x="122814" y="46018"/>
                      <a:pt x="124624" y="47923"/>
                      <a:pt x="126148" y="49923"/>
                    </a:cubicBezTo>
                    <a:cubicBezTo>
                      <a:pt x="129101" y="53829"/>
                      <a:pt x="131196" y="58210"/>
                      <a:pt x="134054" y="62115"/>
                    </a:cubicBezTo>
                    <a:cubicBezTo>
                      <a:pt x="134721" y="62973"/>
                      <a:pt x="135483" y="63925"/>
                      <a:pt x="135864" y="64973"/>
                    </a:cubicBezTo>
                    <a:cubicBezTo>
                      <a:pt x="136149" y="65925"/>
                      <a:pt x="136245" y="66783"/>
                      <a:pt x="136245" y="67545"/>
                    </a:cubicBezTo>
                    <a:cubicBezTo>
                      <a:pt x="136245" y="68497"/>
                      <a:pt x="136245" y="69926"/>
                      <a:pt x="135768" y="71640"/>
                    </a:cubicBezTo>
                    <a:cubicBezTo>
                      <a:pt x="134244" y="70974"/>
                      <a:pt x="133292" y="70307"/>
                      <a:pt x="132720" y="69735"/>
                    </a:cubicBezTo>
                    <a:cubicBezTo>
                      <a:pt x="132435" y="69450"/>
                      <a:pt x="131958" y="69259"/>
                      <a:pt x="131482" y="69164"/>
                    </a:cubicBezTo>
                    <a:cubicBezTo>
                      <a:pt x="131006" y="69164"/>
                      <a:pt x="130625" y="69545"/>
                      <a:pt x="130625" y="70021"/>
                    </a:cubicBezTo>
                    <a:cubicBezTo>
                      <a:pt x="130911" y="73736"/>
                      <a:pt x="131387" y="77451"/>
                      <a:pt x="132054" y="81165"/>
                    </a:cubicBezTo>
                    <a:cubicBezTo>
                      <a:pt x="132435" y="83356"/>
                      <a:pt x="132911" y="85547"/>
                      <a:pt x="133101" y="87833"/>
                    </a:cubicBezTo>
                    <a:cubicBezTo>
                      <a:pt x="133387" y="91262"/>
                      <a:pt x="132244" y="94691"/>
                      <a:pt x="131768" y="98120"/>
                    </a:cubicBezTo>
                    <a:cubicBezTo>
                      <a:pt x="131292" y="101644"/>
                      <a:pt x="130625" y="105168"/>
                      <a:pt x="129196" y="108407"/>
                    </a:cubicBezTo>
                    <a:cubicBezTo>
                      <a:pt x="128434" y="110121"/>
                      <a:pt x="127482" y="111836"/>
                      <a:pt x="127101" y="113646"/>
                    </a:cubicBezTo>
                    <a:cubicBezTo>
                      <a:pt x="126910" y="114884"/>
                      <a:pt x="126910" y="116217"/>
                      <a:pt x="126529" y="117360"/>
                    </a:cubicBezTo>
                    <a:cubicBezTo>
                      <a:pt x="126148" y="118599"/>
                      <a:pt x="125100" y="119742"/>
                      <a:pt x="123862" y="119646"/>
                    </a:cubicBezTo>
                    <a:cubicBezTo>
                      <a:pt x="123195" y="119646"/>
                      <a:pt x="122624" y="119265"/>
                      <a:pt x="121957" y="119075"/>
                    </a:cubicBezTo>
                    <a:cubicBezTo>
                      <a:pt x="120052" y="118503"/>
                      <a:pt x="118052" y="119646"/>
                      <a:pt x="116052" y="119837"/>
                    </a:cubicBezTo>
                    <a:cubicBezTo>
                      <a:pt x="114337" y="120027"/>
                      <a:pt x="112527" y="119361"/>
                      <a:pt x="110813" y="119837"/>
                    </a:cubicBezTo>
                    <a:cubicBezTo>
                      <a:pt x="108051" y="120408"/>
                      <a:pt x="106431" y="123171"/>
                      <a:pt x="104050" y="124695"/>
                    </a:cubicBezTo>
                    <a:cubicBezTo>
                      <a:pt x="101955" y="126028"/>
                      <a:pt x="99288" y="126409"/>
                      <a:pt x="97002" y="125647"/>
                    </a:cubicBezTo>
                    <a:cubicBezTo>
                      <a:pt x="95097" y="124980"/>
                      <a:pt x="93382" y="123647"/>
                      <a:pt x="91382" y="123171"/>
                    </a:cubicBezTo>
                    <a:cubicBezTo>
                      <a:pt x="88715" y="122599"/>
                      <a:pt x="85476" y="123647"/>
                      <a:pt x="83571" y="121647"/>
                    </a:cubicBezTo>
                    <a:cubicBezTo>
                      <a:pt x="83286" y="121361"/>
                      <a:pt x="83095" y="121075"/>
                      <a:pt x="82809" y="120885"/>
                    </a:cubicBezTo>
                    <a:cubicBezTo>
                      <a:pt x="82524" y="120694"/>
                      <a:pt x="82143" y="120599"/>
                      <a:pt x="81762" y="120599"/>
                    </a:cubicBezTo>
                    <a:cubicBezTo>
                      <a:pt x="76809" y="119742"/>
                      <a:pt x="71951" y="117837"/>
                      <a:pt x="67665" y="115074"/>
                    </a:cubicBezTo>
                    <a:cubicBezTo>
                      <a:pt x="66617" y="114408"/>
                      <a:pt x="65760" y="113455"/>
                      <a:pt x="64712" y="112598"/>
                    </a:cubicBezTo>
                    <a:cubicBezTo>
                      <a:pt x="64236" y="112217"/>
                      <a:pt x="63664" y="111931"/>
                      <a:pt x="62997" y="111741"/>
                    </a:cubicBezTo>
                    <a:cubicBezTo>
                      <a:pt x="62807" y="111741"/>
                      <a:pt x="62616" y="111741"/>
                      <a:pt x="62426" y="111741"/>
                    </a:cubicBezTo>
                    <a:cubicBezTo>
                      <a:pt x="62331" y="111741"/>
                      <a:pt x="62235" y="111931"/>
                      <a:pt x="62140" y="112026"/>
                    </a:cubicBezTo>
                    <a:cubicBezTo>
                      <a:pt x="61664" y="113074"/>
                      <a:pt x="61950" y="114312"/>
                      <a:pt x="62045" y="115551"/>
                    </a:cubicBezTo>
                    <a:cubicBezTo>
                      <a:pt x="62140" y="116789"/>
                      <a:pt x="61283" y="118218"/>
                      <a:pt x="60140" y="117932"/>
                    </a:cubicBezTo>
                    <a:cubicBezTo>
                      <a:pt x="59187" y="117741"/>
                      <a:pt x="58806" y="116598"/>
                      <a:pt x="58330" y="115741"/>
                    </a:cubicBezTo>
                    <a:cubicBezTo>
                      <a:pt x="57854" y="114884"/>
                      <a:pt x="56997" y="114312"/>
                      <a:pt x="56235" y="113741"/>
                    </a:cubicBezTo>
                    <a:cubicBezTo>
                      <a:pt x="55377" y="113169"/>
                      <a:pt x="54520" y="112503"/>
                      <a:pt x="53472" y="112598"/>
                    </a:cubicBezTo>
                    <a:cubicBezTo>
                      <a:pt x="52901" y="112598"/>
                      <a:pt x="52425" y="112884"/>
                      <a:pt x="51853" y="113074"/>
                    </a:cubicBezTo>
                    <a:cubicBezTo>
                      <a:pt x="50329" y="113646"/>
                      <a:pt x="48615" y="113741"/>
                      <a:pt x="47091" y="113550"/>
                    </a:cubicBezTo>
                    <a:cubicBezTo>
                      <a:pt x="46614" y="113550"/>
                      <a:pt x="46043" y="113265"/>
                      <a:pt x="45757" y="112788"/>
                    </a:cubicBezTo>
                    <a:cubicBezTo>
                      <a:pt x="45567" y="112407"/>
                      <a:pt x="45757" y="112026"/>
                      <a:pt x="45852" y="111741"/>
                    </a:cubicBezTo>
                    <a:cubicBezTo>
                      <a:pt x="46805" y="109359"/>
                      <a:pt x="49186" y="107740"/>
                      <a:pt x="51567" y="106788"/>
                    </a:cubicBezTo>
                    <a:cubicBezTo>
                      <a:pt x="53187" y="106121"/>
                      <a:pt x="55377" y="105645"/>
                      <a:pt x="55663" y="103930"/>
                    </a:cubicBezTo>
                    <a:cubicBezTo>
                      <a:pt x="54520" y="100692"/>
                      <a:pt x="53187" y="97453"/>
                      <a:pt x="51663" y="94310"/>
                    </a:cubicBezTo>
                    <a:cubicBezTo>
                      <a:pt x="51282" y="93453"/>
                      <a:pt x="50710" y="92405"/>
                      <a:pt x="49758" y="92310"/>
                    </a:cubicBezTo>
                    <a:cubicBezTo>
                      <a:pt x="48519" y="92214"/>
                      <a:pt x="47757" y="93453"/>
                      <a:pt x="46614" y="94024"/>
                    </a:cubicBezTo>
                    <a:cubicBezTo>
                      <a:pt x="45662" y="94500"/>
                      <a:pt x="44519" y="94310"/>
                      <a:pt x="43662" y="93834"/>
                    </a:cubicBezTo>
                    <a:cubicBezTo>
                      <a:pt x="42709" y="93357"/>
                      <a:pt x="42042" y="92595"/>
                      <a:pt x="41376" y="91738"/>
                    </a:cubicBezTo>
                    <a:cubicBezTo>
                      <a:pt x="40614" y="90786"/>
                      <a:pt x="39661" y="89738"/>
                      <a:pt x="38613" y="90214"/>
                    </a:cubicBezTo>
                    <a:cubicBezTo>
                      <a:pt x="38232" y="90405"/>
                      <a:pt x="37947" y="90690"/>
                      <a:pt x="37756" y="90976"/>
                    </a:cubicBezTo>
                    <a:cubicBezTo>
                      <a:pt x="36232" y="93357"/>
                      <a:pt x="37280" y="96596"/>
                      <a:pt x="38899" y="98787"/>
                    </a:cubicBezTo>
                    <a:cubicBezTo>
                      <a:pt x="39756" y="99930"/>
                      <a:pt x="40709" y="101073"/>
                      <a:pt x="41090" y="102406"/>
                    </a:cubicBezTo>
                    <a:cubicBezTo>
                      <a:pt x="41471" y="103740"/>
                      <a:pt x="41090" y="105549"/>
                      <a:pt x="39852" y="106121"/>
                    </a:cubicBezTo>
                    <a:cubicBezTo>
                      <a:pt x="38328" y="106788"/>
                      <a:pt x="36708" y="105549"/>
                      <a:pt x="35946" y="104025"/>
                    </a:cubicBezTo>
                    <a:cubicBezTo>
                      <a:pt x="35756" y="103644"/>
                      <a:pt x="35661" y="103168"/>
                      <a:pt x="35756" y="102787"/>
                    </a:cubicBezTo>
                    <a:cubicBezTo>
                      <a:pt x="35851" y="102501"/>
                      <a:pt x="36137" y="102311"/>
                      <a:pt x="36327" y="102120"/>
                    </a:cubicBezTo>
                    <a:cubicBezTo>
                      <a:pt x="37185" y="101168"/>
                      <a:pt x="36899" y="99739"/>
                      <a:pt x="36327" y="98596"/>
                    </a:cubicBezTo>
                    <a:cubicBezTo>
                      <a:pt x="35756" y="97453"/>
                      <a:pt x="35375" y="96691"/>
                      <a:pt x="34803" y="95548"/>
                    </a:cubicBezTo>
                    <a:cubicBezTo>
                      <a:pt x="34041" y="94024"/>
                      <a:pt x="34518" y="92214"/>
                      <a:pt x="34803" y="90595"/>
                    </a:cubicBezTo>
                    <a:cubicBezTo>
                      <a:pt x="34994" y="88881"/>
                      <a:pt x="34803" y="86880"/>
                      <a:pt x="33470" y="86023"/>
                    </a:cubicBezTo>
                    <a:cubicBezTo>
                      <a:pt x="32994" y="85737"/>
                      <a:pt x="32517" y="85642"/>
                      <a:pt x="32041" y="85547"/>
                    </a:cubicBezTo>
                    <a:cubicBezTo>
                      <a:pt x="29565" y="84880"/>
                      <a:pt x="27088" y="83832"/>
                      <a:pt x="25469" y="81927"/>
                    </a:cubicBezTo>
                    <a:cubicBezTo>
                      <a:pt x="23659" y="79737"/>
                      <a:pt x="23183" y="76403"/>
                      <a:pt x="24421" y="73736"/>
                    </a:cubicBezTo>
                    <a:cubicBezTo>
                      <a:pt x="24802" y="72974"/>
                      <a:pt x="25183" y="72307"/>
                      <a:pt x="25564" y="71450"/>
                    </a:cubicBezTo>
                    <a:cubicBezTo>
                      <a:pt x="26136" y="69831"/>
                      <a:pt x="25945" y="67926"/>
                      <a:pt x="25278" y="66306"/>
                    </a:cubicBezTo>
                    <a:cubicBezTo>
                      <a:pt x="24612" y="64687"/>
                      <a:pt x="23659" y="63258"/>
                      <a:pt x="22611" y="61830"/>
                    </a:cubicBezTo>
                    <a:cubicBezTo>
                      <a:pt x="23659" y="61449"/>
                      <a:pt x="24897" y="60782"/>
                      <a:pt x="24993" y="59639"/>
                    </a:cubicBezTo>
                    <a:cubicBezTo>
                      <a:pt x="24993" y="58496"/>
                      <a:pt x="23850" y="57734"/>
                      <a:pt x="22802" y="57639"/>
                    </a:cubicBezTo>
                    <a:cubicBezTo>
                      <a:pt x="21754" y="57543"/>
                      <a:pt x="20611" y="57734"/>
                      <a:pt x="19563" y="57639"/>
                    </a:cubicBezTo>
                    <a:cubicBezTo>
                      <a:pt x="16801" y="57353"/>
                      <a:pt x="14991" y="54781"/>
                      <a:pt x="13467" y="52400"/>
                    </a:cubicBezTo>
                    <a:cubicBezTo>
                      <a:pt x="12991" y="51733"/>
                      <a:pt x="12610" y="50876"/>
                      <a:pt x="12991" y="50114"/>
                    </a:cubicBezTo>
                    <a:cubicBezTo>
                      <a:pt x="13372" y="49352"/>
                      <a:pt x="14325" y="49257"/>
                      <a:pt x="15182" y="49257"/>
                    </a:cubicBezTo>
                    <a:cubicBezTo>
                      <a:pt x="16039" y="49257"/>
                      <a:pt x="16896" y="49542"/>
                      <a:pt x="17563" y="49066"/>
                    </a:cubicBezTo>
                    <a:cubicBezTo>
                      <a:pt x="18801" y="48304"/>
                      <a:pt x="18420" y="46304"/>
                      <a:pt x="17373" y="45447"/>
                    </a:cubicBezTo>
                    <a:cubicBezTo>
                      <a:pt x="16230" y="44589"/>
                      <a:pt x="14801" y="44494"/>
                      <a:pt x="13372" y="44494"/>
                    </a:cubicBezTo>
                    <a:cubicBezTo>
                      <a:pt x="12991" y="43923"/>
                      <a:pt x="13753" y="43161"/>
                      <a:pt x="14420" y="43065"/>
                    </a:cubicBezTo>
                    <a:cubicBezTo>
                      <a:pt x="15087" y="42970"/>
                      <a:pt x="15849" y="43065"/>
                      <a:pt x="16515" y="42780"/>
                    </a:cubicBezTo>
                    <a:cubicBezTo>
                      <a:pt x="17373" y="42208"/>
                      <a:pt x="17373" y="40589"/>
                      <a:pt x="16325" y="40589"/>
                    </a:cubicBezTo>
                    <a:cubicBezTo>
                      <a:pt x="12896" y="40589"/>
                      <a:pt x="9372" y="39636"/>
                      <a:pt x="6514" y="37731"/>
                    </a:cubicBezTo>
                    <a:cubicBezTo>
                      <a:pt x="4609" y="36398"/>
                      <a:pt x="2704" y="34017"/>
                      <a:pt x="3657" y="31826"/>
                    </a:cubicBezTo>
                    <a:cubicBezTo>
                      <a:pt x="6038" y="31731"/>
                      <a:pt x="7943" y="33826"/>
                      <a:pt x="9562" y="35636"/>
                    </a:cubicBezTo>
                    <a:cubicBezTo>
                      <a:pt x="11277" y="37350"/>
                      <a:pt x="13848" y="38970"/>
                      <a:pt x="15944" y="37827"/>
                    </a:cubicBezTo>
                    <a:cubicBezTo>
                      <a:pt x="14801" y="35826"/>
                      <a:pt x="13467" y="34017"/>
                      <a:pt x="11943" y="32302"/>
                    </a:cubicBezTo>
                    <a:cubicBezTo>
                      <a:pt x="11467" y="31731"/>
                      <a:pt x="10896" y="31254"/>
                      <a:pt x="10229" y="30873"/>
                    </a:cubicBezTo>
                    <a:cubicBezTo>
                      <a:pt x="9372" y="30492"/>
                      <a:pt x="8419" y="30492"/>
                      <a:pt x="7467" y="30111"/>
                    </a:cubicBezTo>
                    <a:cubicBezTo>
                      <a:pt x="5752" y="29445"/>
                      <a:pt x="4800" y="27540"/>
                      <a:pt x="3180" y="26682"/>
                    </a:cubicBezTo>
                    <a:cubicBezTo>
                      <a:pt x="2514" y="26301"/>
                      <a:pt x="1752" y="26111"/>
                      <a:pt x="1085" y="25635"/>
                    </a:cubicBezTo>
                    <a:cubicBezTo>
                      <a:pt x="418" y="25158"/>
                      <a:pt x="-153" y="24396"/>
                      <a:pt x="37" y="23634"/>
                    </a:cubicBezTo>
                    <a:cubicBezTo>
                      <a:pt x="228" y="22491"/>
                      <a:pt x="1752" y="22206"/>
                      <a:pt x="2895" y="22110"/>
                    </a:cubicBezTo>
                    <a:cubicBezTo>
                      <a:pt x="4990" y="22015"/>
                      <a:pt x="7467" y="21539"/>
                      <a:pt x="8229" y="19539"/>
                    </a:cubicBezTo>
                    <a:cubicBezTo>
                      <a:pt x="8705" y="18396"/>
                      <a:pt x="8419" y="16776"/>
                      <a:pt x="9467" y="16014"/>
                    </a:cubicBezTo>
                    <a:cubicBezTo>
                      <a:pt x="10800" y="14871"/>
                      <a:pt x="12705" y="16300"/>
                      <a:pt x="14420" y="16205"/>
                    </a:cubicBezTo>
                    <a:cubicBezTo>
                      <a:pt x="15372" y="16110"/>
                      <a:pt x="16230" y="15443"/>
                      <a:pt x="17182" y="15062"/>
                    </a:cubicBezTo>
                    <a:cubicBezTo>
                      <a:pt x="18135" y="14681"/>
                      <a:pt x="19373" y="14776"/>
                      <a:pt x="19849" y="15633"/>
                    </a:cubicBezTo>
                    <a:cubicBezTo>
                      <a:pt x="20325" y="16491"/>
                      <a:pt x="19754" y="17538"/>
                      <a:pt x="19849" y="18586"/>
                    </a:cubicBezTo>
                    <a:cubicBezTo>
                      <a:pt x="19944" y="20015"/>
                      <a:pt x="21373" y="20872"/>
                      <a:pt x="22516" y="21539"/>
                    </a:cubicBezTo>
                    <a:cubicBezTo>
                      <a:pt x="24040" y="22301"/>
                      <a:pt x="25564" y="23158"/>
                      <a:pt x="27183" y="23158"/>
                    </a:cubicBezTo>
                    <a:cubicBezTo>
                      <a:pt x="30422" y="23158"/>
                      <a:pt x="32708" y="20015"/>
                      <a:pt x="35375" y="18205"/>
                    </a:cubicBezTo>
                    <a:cubicBezTo>
                      <a:pt x="36994" y="17062"/>
                      <a:pt x="38899" y="16395"/>
                      <a:pt x="40804" y="15633"/>
                    </a:cubicBezTo>
                    <a:cubicBezTo>
                      <a:pt x="45376" y="13919"/>
                      <a:pt x="49948" y="12204"/>
                      <a:pt x="54520" y="10490"/>
                    </a:cubicBezTo>
                    <a:cubicBezTo>
                      <a:pt x="57092" y="9537"/>
                      <a:pt x="59854" y="8490"/>
                      <a:pt x="61759" y="6394"/>
                    </a:cubicBezTo>
                    <a:cubicBezTo>
                      <a:pt x="62331" y="5823"/>
                      <a:pt x="62807" y="5156"/>
                      <a:pt x="63378" y="4680"/>
                    </a:cubicBezTo>
                    <a:cubicBezTo>
                      <a:pt x="63950" y="4299"/>
                      <a:pt x="64521" y="4108"/>
                      <a:pt x="65188" y="4013"/>
                    </a:cubicBezTo>
                    <a:cubicBezTo>
                      <a:pt x="66807" y="3632"/>
                      <a:pt x="68427" y="3346"/>
                      <a:pt x="70141" y="3251"/>
                    </a:cubicBezTo>
                    <a:cubicBezTo>
                      <a:pt x="70713" y="3251"/>
                      <a:pt x="71284" y="3251"/>
                      <a:pt x="71665" y="3537"/>
                    </a:cubicBezTo>
                    <a:cubicBezTo>
                      <a:pt x="72332" y="4108"/>
                      <a:pt x="72332" y="5061"/>
                      <a:pt x="72427" y="5918"/>
                    </a:cubicBezTo>
                    <a:cubicBezTo>
                      <a:pt x="72618" y="6775"/>
                      <a:pt x="73475" y="7728"/>
                      <a:pt x="74142" y="7251"/>
                    </a:cubicBezTo>
                    <a:cubicBezTo>
                      <a:pt x="74523" y="6966"/>
                      <a:pt x="74618" y="6394"/>
                      <a:pt x="74523" y="5918"/>
                    </a:cubicBezTo>
                    <a:cubicBezTo>
                      <a:pt x="74427" y="4870"/>
                      <a:pt x="74046" y="3727"/>
                      <a:pt x="73951" y="2679"/>
                    </a:cubicBezTo>
                    <a:cubicBezTo>
                      <a:pt x="73951" y="1632"/>
                      <a:pt x="74427" y="298"/>
                      <a:pt x="75475" y="12"/>
                    </a:cubicBezTo>
                    <a:cubicBezTo>
                      <a:pt x="75856" y="-83"/>
                      <a:pt x="76332" y="393"/>
                      <a:pt x="76618" y="679"/>
                    </a:cubicBezTo>
                    <a:cubicBezTo>
                      <a:pt x="78904" y="2775"/>
                      <a:pt x="81190" y="5156"/>
                      <a:pt x="84143" y="5727"/>
                    </a:cubicBezTo>
                    <a:cubicBezTo>
                      <a:pt x="84810" y="5823"/>
                      <a:pt x="85572" y="5918"/>
                      <a:pt x="86238" y="6204"/>
                    </a:cubicBezTo>
                    <a:cubicBezTo>
                      <a:pt x="88143" y="7251"/>
                      <a:pt x="89001" y="10490"/>
                      <a:pt x="90144" y="12395"/>
                    </a:cubicBezTo>
                  </a:path>
                </a:pathLst>
              </a:custGeom>
              <a:grpFill/>
              <a:ln w="9525" cap="flat">
                <a:noFill/>
                <a:prstDash val="solid"/>
                <a:miter/>
              </a:ln>
            </p:spPr>
            <p:txBody>
              <a:bodyPr rtlCol="0" anchor="ctr"/>
              <a:lstStyle/>
              <a:p>
                <a:endParaRPr lang="da-DK" dirty="0"/>
              </a:p>
            </p:txBody>
          </p:sp>
          <p:sp>
            <p:nvSpPr>
              <p:cNvPr id="44" name="Freeform: Shape 43">
                <a:extLst>
                  <a:ext uri="{FF2B5EF4-FFF2-40B4-BE49-F238E27FC236}">
                    <a16:creationId xmlns:a16="http://schemas.microsoft.com/office/drawing/2014/main" id="{94C3ED1C-BDDC-4687-961A-D4CD136703DC}"/>
                  </a:ext>
                </a:extLst>
              </p:cNvPr>
              <p:cNvSpPr/>
              <p:nvPr/>
            </p:nvSpPr>
            <p:spPr>
              <a:xfrm>
                <a:off x="6018928" y="3601730"/>
                <a:ext cx="5443" cy="7120"/>
              </a:xfrm>
              <a:custGeom>
                <a:avLst/>
                <a:gdLst>
                  <a:gd name="connsiteX0" fmla="*/ 1347 w 5443"/>
                  <a:gd name="connsiteY0" fmla="*/ 6530 h 7120"/>
                  <a:gd name="connsiteX1" fmla="*/ 1824 w 5443"/>
                  <a:gd name="connsiteY1" fmla="*/ 7006 h 7120"/>
                  <a:gd name="connsiteX2" fmla="*/ 3633 w 5443"/>
                  <a:gd name="connsiteY2" fmla="*/ 6530 h 7120"/>
                  <a:gd name="connsiteX3" fmla="*/ 4776 w 5443"/>
                  <a:gd name="connsiteY3" fmla="*/ 5577 h 7120"/>
                  <a:gd name="connsiteX4" fmla="*/ 5443 w 5443"/>
                  <a:gd name="connsiteY4" fmla="*/ 4625 h 7120"/>
                  <a:gd name="connsiteX5" fmla="*/ 5253 w 5443"/>
                  <a:gd name="connsiteY5" fmla="*/ 3768 h 7120"/>
                  <a:gd name="connsiteX6" fmla="*/ 4014 w 5443"/>
                  <a:gd name="connsiteY6" fmla="*/ 910 h 7120"/>
                  <a:gd name="connsiteX7" fmla="*/ 3729 w 5443"/>
                  <a:gd name="connsiteY7" fmla="*/ 339 h 7120"/>
                  <a:gd name="connsiteX8" fmla="*/ 2205 w 5443"/>
                  <a:gd name="connsiteY8" fmla="*/ 53 h 7120"/>
                  <a:gd name="connsiteX9" fmla="*/ 109 w 5443"/>
                  <a:gd name="connsiteY9" fmla="*/ 2244 h 7120"/>
                  <a:gd name="connsiteX10" fmla="*/ 1347 w 5443"/>
                  <a:gd name="connsiteY10" fmla="*/ 6339 h 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43" h="7120">
                    <a:moveTo>
                      <a:pt x="1347" y="6530"/>
                    </a:moveTo>
                    <a:cubicBezTo>
                      <a:pt x="1347" y="6530"/>
                      <a:pt x="1633" y="6911"/>
                      <a:pt x="1824" y="7006"/>
                    </a:cubicBezTo>
                    <a:cubicBezTo>
                      <a:pt x="2395" y="7292"/>
                      <a:pt x="3062" y="7006"/>
                      <a:pt x="3633" y="6530"/>
                    </a:cubicBezTo>
                    <a:cubicBezTo>
                      <a:pt x="4014" y="6244"/>
                      <a:pt x="4395" y="5958"/>
                      <a:pt x="4776" y="5577"/>
                    </a:cubicBezTo>
                    <a:cubicBezTo>
                      <a:pt x="5062" y="5292"/>
                      <a:pt x="5443" y="5006"/>
                      <a:pt x="5443" y="4625"/>
                    </a:cubicBezTo>
                    <a:cubicBezTo>
                      <a:pt x="5443" y="4339"/>
                      <a:pt x="5443" y="4053"/>
                      <a:pt x="5253" y="3768"/>
                    </a:cubicBezTo>
                    <a:cubicBezTo>
                      <a:pt x="4872" y="2815"/>
                      <a:pt x="4395" y="1863"/>
                      <a:pt x="4014" y="910"/>
                    </a:cubicBezTo>
                    <a:cubicBezTo>
                      <a:pt x="4014" y="720"/>
                      <a:pt x="3824" y="529"/>
                      <a:pt x="3729" y="339"/>
                    </a:cubicBezTo>
                    <a:cubicBezTo>
                      <a:pt x="3348" y="-42"/>
                      <a:pt x="2776" y="-42"/>
                      <a:pt x="2205" y="53"/>
                    </a:cubicBezTo>
                    <a:cubicBezTo>
                      <a:pt x="1157" y="339"/>
                      <a:pt x="395" y="1196"/>
                      <a:pt x="109" y="2244"/>
                    </a:cubicBezTo>
                    <a:cubicBezTo>
                      <a:pt x="-272" y="3672"/>
                      <a:pt x="395" y="5196"/>
                      <a:pt x="1347" y="6339"/>
                    </a:cubicBezTo>
                  </a:path>
                </a:pathLst>
              </a:custGeom>
              <a:grpFill/>
              <a:ln w="9525" cap="flat">
                <a:noFill/>
                <a:prstDash val="solid"/>
                <a:miter/>
              </a:ln>
            </p:spPr>
            <p:txBody>
              <a:bodyPr rtlCol="0" anchor="ctr"/>
              <a:lstStyle/>
              <a:p>
                <a:endParaRPr lang="da-DK" dirty="0"/>
              </a:p>
            </p:txBody>
          </p:sp>
          <p:sp>
            <p:nvSpPr>
              <p:cNvPr id="45" name="Freeform: Shape 44">
                <a:extLst>
                  <a:ext uri="{FF2B5EF4-FFF2-40B4-BE49-F238E27FC236}">
                    <a16:creationId xmlns:a16="http://schemas.microsoft.com/office/drawing/2014/main" id="{21BE5448-1C53-49AD-B097-AD6812BB17A7}"/>
                  </a:ext>
                </a:extLst>
              </p:cNvPr>
              <p:cNvSpPr/>
              <p:nvPr/>
            </p:nvSpPr>
            <p:spPr>
              <a:xfrm>
                <a:off x="6010846" y="3612260"/>
                <a:ext cx="6424" cy="5632"/>
              </a:xfrm>
              <a:custGeom>
                <a:avLst/>
                <a:gdLst>
                  <a:gd name="connsiteX0" fmla="*/ 6191 w 6424"/>
                  <a:gd name="connsiteY0" fmla="*/ 4572 h 5632"/>
                  <a:gd name="connsiteX1" fmla="*/ 5620 w 6424"/>
                  <a:gd name="connsiteY1" fmla="*/ 2572 h 5632"/>
                  <a:gd name="connsiteX2" fmla="*/ 4382 w 6424"/>
                  <a:gd name="connsiteY2" fmla="*/ 2381 h 5632"/>
                  <a:gd name="connsiteX3" fmla="*/ 3429 w 6424"/>
                  <a:gd name="connsiteY3" fmla="*/ 1714 h 5632"/>
                  <a:gd name="connsiteX4" fmla="*/ 3334 w 6424"/>
                  <a:gd name="connsiteY4" fmla="*/ 952 h 5632"/>
                  <a:gd name="connsiteX5" fmla="*/ 2858 w 6424"/>
                  <a:gd name="connsiteY5" fmla="*/ 667 h 5632"/>
                  <a:gd name="connsiteX6" fmla="*/ 476 w 6424"/>
                  <a:gd name="connsiteY6" fmla="*/ 0 h 5632"/>
                  <a:gd name="connsiteX7" fmla="*/ 191 w 6424"/>
                  <a:gd name="connsiteY7" fmla="*/ 0 h 5632"/>
                  <a:gd name="connsiteX8" fmla="*/ 0 w 6424"/>
                  <a:gd name="connsiteY8" fmla="*/ 571 h 5632"/>
                  <a:gd name="connsiteX9" fmla="*/ 0 w 6424"/>
                  <a:gd name="connsiteY9" fmla="*/ 4286 h 5632"/>
                  <a:gd name="connsiteX10" fmla="*/ 95 w 6424"/>
                  <a:gd name="connsiteY10" fmla="*/ 4858 h 5632"/>
                  <a:gd name="connsiteX11" fmla="*/ 667 w 6424"/>
                  <a:gd name="connsiteY11" fmla="*/ 5239 h 5632"/>
                  <a:gd name="connsiteX12" fmla="*/ 5048 w 6424"/>
                  <a:gd name="connsiteY12" fmla="*/ 5239 h 5632"/>
                  <a:gd name="connsiteX13" fmla="*/ 6191 w 6424"/>
                  <a:gd name="connsiteY13" fmla="*/ 4477 h 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24" h="5632">
                    <a:moveTo>
                      <a:pt x="6191" y="4572"/>
                    </a:moveTo>
                    <a:cubicBezTo>
                      <a:pt x="6668" y="3905"/>
                      <a:pt x="6382" y="2857"/>
                      <a:pt x="5620" y="2572"/>
                    </a:cubicBezTo>
                    <a:cubicBezTo>
                      <a:pt x="5239" y="2381"/>
                      <a:pt x="4858" y="2381"/>
                      <a:pt x="4382" y="2381"/>
                    </a:cubicBezTo>
                    <a:cubicBezTo>
                      <a:pt x="4001" y="2381"/>
                      <a:pt x="3524" y="2095"/>
                      <a:pt x="3429" y="1714"/>
                    </a:cubicBezTo>
                    <a:cubicBezTo>
                      <a:pt x="3429" y="1429"/>
                      <a:pt x="3429" y="1143"/>
                      <a:pt x="3334" y="952"/>
                    </a:cubicBezTo>
                    <a:cubicBezTo>
                      <a:pt x="3239" y="762"/>
                      <a:pt x="3048" y="762"/>
                      <a:pt x="2858" y="667"/>
                    </a:cubicBezTo>
                    <a:cubicBezTo>
                      <a:pt x="2096" y="381"/>
                      <a:pt x="1334" y="190"/>
                      <a:pt x="476" y="0"/>
                    </a:cubicBezTo>
                    <a:cubicBezTo>
                      <a:pt x="381" y="0"/>
                      <a:pt x="286" y="0"/>
                      <a:pt x="191" y="0"/>
                    </a:cubicBezTo>
                    <a:cubicBezTo>
                      <a:pt x="0" y="0"/>
                      <a:pt x="0" y="286"/>
                      <a:pt x="0" y="571"/>
                    </a:cubicBezTo>
                    <a:cubicBezTo>
                      <a:pt x="0" y="1810"/>
                      <a:pt x="0" y="3048"/>
                      <a:pt x="0" y="4286"/>
                    </a:cubicBezTo>
                    <a:cubicBezTo>
                      <a:pt x="0" y="4477"/>
                      <a:pt x="0" y="4667"/>
                      <a:pt x="95" y="4858"/>
                    </a:cubicBezTo>
                    <a:cubicBezTo>
                      <a:pt x="191" y="5048"/>
                      <a:pt x="476" y="5143"/>
                      <a:pt x="667" y="5239"/>
                    </a:cubicBezTo>
                    <a:cubicBezTo>
                      <a:pt x="2096" y="5715"/>
                      <a:pt x="3620" y="5810"/>
                      <a:pt x="5048" y="5239"/>
                    </a:cubicBezTo>
                    <a:cubicBezTo>
                      <a:pt x="5429" y="5048"/>
                      <a:pt x="5906" y="4858"/>
                      <a:pt x="6191" y="4477"/>
                    </a:cubicBezTo>
                  </a:path>
                </a:pathLst>
              </a:custGeom>
              <a:grpFill/>
              <a:ln w="9525" cap="flat">
                <a:noFill/>
                <a:prstDash val="solid"/>
                <a:miter/>
              </a:ln>
            </p:spPr>
            <p:txBody>
              <a:bodyPr rtlCol="0" anchor="ctr"/>
              <a:lstStyle/>
              <a:p>
                <a:endParaRPr lang="da-DK" dirty="0"/>
              </a:p>
            </p:txBody>
          </p:sp>
          <p:sp>
            <p:nvSpPr>
              <p:cNvPr id="46" name="Freeform: Shape 45">
                <a:extLst>
                  <a:ext uri="{FF2B5EF4-FFF2-40B4-BE49-F238E27FC236}">
                    <a16:creationId xmlns:a16="http://schemas.microsoft.com/office/drawing/2014/main" id="{B5A6AB4B-8499-4EEA-BA61-9936ED37F13B}"/>
                  </a:ext>
                </a:extLst>
              </p:cNvPr>
              <p:cNvSpPr/>
              <p:nvPr/>
            </p:nvSpPr>
            <p:spPr>
              <a:xfrm>
                <a:off x="5988367" y="3641311"/>
                <a:ext cx="2713" cy="4883"/>
              </a:xfrm>
              <a:custGeom>
                <a:avLst/>
                <a:gdLst>
                  <a:gd name="connsiteX0" fmla="*/ 1905 w 2713"/>
                  <a:gd name="connsiteY0" fmla="*/ 0 h 4883"/>
                  <a:gd name="connsiteX1" fmla="*/ 762 w 2713"/>
                  <a:gd name="connsiteY1" fmla="*/ 476 h 4883"/>
                  <a:gd name="connsiteX2" fmla="*/ 0 w 2713"/>
                  <a:gd name="connsiteY2" fmla="*/ 1429 h 4883"/>
                  <a:gd name="connsiteX3" fmla="*/ 95 w 2713"/>
                  <a:gd name="connsiteY3" fmla="*/ 2572 h 4883"/>
                  <a:gd name="connsiteX4" fmla="*/ 1048 w 2713"/>
                  <a:gd name="connsiteY4" fmla="*/ 4572 h 4883"/>
                  <a:gd name="connsiteX5" fmla="*/ 1333 w 2713"/>
                  <a:gd name="connsiteY5" fmla="*/ 4858 h 4883"/>
                  <a:gd name="connsiteX6" fmla="*/ 2000 w 2713"/>
                  <a:gd name="connsiteY6" fmla="*/ 4572 h 4883"/>
                  <a:gd name="connsiteX7" fmla="*/ 2381 w 2713"/>
                  <a:gd name="connsiteY7" fmla="*/ 1143 h 4883"/>
                  <a:gd name="connsiteX8" fmla="*/ 1905 w 2713"/>
                  <a:gd name="connsiteY8" fmla="*/ 0 h 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3" h="4883">
                    <a:moveTo>
                      <a:pt x="1905" y="0"/>
                    </a:moveTo>
                    <a:cubicBezTo>
                      <a:pt x="1905" y="0"/>
                      <a:pt x="1048" y="286"/>
                      <a:pt x="762" y="476"/>
                    </a:cubicBezTo>
                    <a:cubicBezTo>
                      <a:pt x="381" y="667"/>
                      <a:pt x="95" y="1048"/>
                      <a:pt x="0" y="1429"/>
                    </a:cubicBezTo>
                    <a:cubicBezTo>
                      <a:pt x="0" y="1810"/>
                      <a:pt x="0" y="2191"/>
                      <a:pt x="95" y="2572"/>
                    </a:cubicBezTo>
                    <a:cubicBezTo>
                      <a:pt x="286" y="3239"/>
                      <a:pt x="667" y="4000"/>
                      <a:pt x="1048" y="4572"/>
                    </a:cubicBezTo>
                    <a:cubicBezTo>
                      <a:pt x="1048" y="4667"/>
                      <a:pt x="1238" y="4763"/>
                      <a:pt x="1333" y="4858"/>
                    </a:cubicBezTo>
                    <a:cubicBezTo>
                      <a:pt x="1619" y="4953"/>
                      <a:pt x="1905" y="4763"/>
                      <a:pt x="2000" y="4572"/>
                    </a:cubicBezTo>
                    <a:cubicBezTo>
                      <a:pt x="2762" y="3619"/>
                      <a:pt x="2953" y="2191"/>
                      <a:pt x="2381" y="1143"/>
                    </a:cubicBezTo>
                    <a:cubicBezTo>
                      <a:pt x="2191" y="762"/>
                      <a:pt x="1905" y="476"/>
                      <a:pt x="1905" y="0"/>
                    </a:cubicBezTo>
                  </a:path>
                </a:pathLst>
              </a:custGeom>
              <a:grpFill/>
              <a:ln w="9525" cap="flat">
                <a:noFill/>
                <a:prstDash val="solid"/>
                <a:miter/>
              </a:ln>
            </p:spPr>
            <p:txBody>
              <a:bodyPr rtlCol="0" anchor="ctr"/>
              <a:lstStyle/>
              <a:p>
                <a:endParaRPr lang="da-DK" dirty="0"/>
              </a:p>
            </p:txBody>
          </p:sp>
          <p:sp>
            <p:nvSpPr>
              <p:cNvPr id="47" name="Freeform: Shape 46">
                <a:extLst>
                  <a:ext uri="{FF2B5EF4-FFF2-40B4-BE49-F238E27FC236}">
                    <a16:creationId xmlns:a16="http://schemas.microsoft.com/office/drawing/2014/main" id="{BD2A7A15-9D52-476D-9D80-C2247A031AEB}"/>
                  </a:ext>
                </a:extLst>
              </p:cNvPr>
              <p:cNvSpPr/>
              <p:nvPr/>
            </p:nvSpPr>
            <p:spPr>
              <a:xfrm>
                <a:off x="5999702" y="3653655"/>
                <a:ext cx="50235" cy="48951"/>
              </a:xfrm>
              <a:custGeom>
                <a:avLst/>
                <a:gdLst>
                  <a:gd name="connsiteX0" fmla="*/ 10954 w 50235"/>
                  <a:gd name="connsiteY0" fmla="*/ 39 h 48951"/>
                  <a:gd name="connsiteX1" fmla="*/ 3239 w 50235"/>
                  <a:gd name="connsiteY1" fmla="*/ 2420 h 48951"/>
                  <a:gd name="connsiteX2" fmla="*/ 0 w 50235"/>
                  <a:gd name="connsiteY2" fmla="*/ 5849 h 48951"/>
                  <a:gd name="connsiteX3" fmla="*/ 7430 w 50235"/>
                  <a:gd name="connsiteY3" fmla="*/ 6135 h 48951"/>
                  <a:gd name="connsiteX4" fmla="*/ 6382 w 50235"/>
                  <a:gd name="connsiteY4" fmla="*/ 8612 h 48951"/>
                  <a:gd name="connsiteX5" fmla="*/ 4096 w 50235"/>
                  <a:gd name="connsiteY5" fmla="*/ 10612 h 48951"/>
                  <a:gd name="connsiteX6" fmla="*/ 4477 w 50235"/>
                  <a:gd name="connsiteY6" fmla="*/ 11945 h 48951"/>
                  <a:gd name="connsiteX7" fmla="*/ 13621 w 50235"/>
                  <a:gd name="connsiteY7" fmla="*/ 15565 h 48951"/>
                  <a:gd name="connsiteX8" fmla="*/ 16383 w 50235"/>
                  <a:gd name="connsiteY8" fmla="*/ 15565 h 48951"/>
                  <a:gd name="connsiteX9" fmla="*/ 18479 w 50235"/>
                  <a:gd name="connsiteY9" fmla="*/ 17184 h 48951"/>
                  <a:gd name="connsiteX10" fmla="*/ 18669 w 50235"/>
                  <a:gd name="connsiteY10" fmla="*/ 20232 h 48951"/>
                  <a:gd name="connsiteX11" fmla="*/ 22193 w 50235"/>
                  <a:gd name="connsiteY11" fmla="*/ 22804 h 48951"/>
                  <a:gd name="connsiteX12" fmla="*/ 25908 w 50235"/>
                  <a:gd name="connsiteY12" fmla="*/ 29852 h 48951"/>
                  <a:gd name="connsiteX13" fmla="*/ 25432 w 50235"/>
                  <a:gd name="connsiteY13" fmla="*/ 31090 h 48951"/>
                  <a:gd name="connsiteX14" fmla="*/ 22098 w 50235"/>
                  <a:gd name="connsiteY14" fmla="*/ 30519 h 48951"/>
                  <a:gd name="connsiteX15" fmla="*/ 17812 w 50235"/>
                  <a:gd name="connsiteY15" fmla="*/ 24233 h 48951"/>
                  <a:gd name="connsiteX16" fmla="*/ 15431 w 50235"/>
                  <a:gd name="connsiteY16" fmla="*/ 23566 h 48951"/>
                  <a:gd name="connsiteX17" fmla="*/ 14669 w 50235"/>
                  <a:gd name="connsiteY17" fmla="*/ 25376 h 48951"/>
                  <a:gd name="connsiteX18" fmla="*/ 15240 w 50235"/>
                  <a:gd name="connsiteY18" fmla="*/ 27376 h 48951"/>
                  <a:gd name="connsiteX19" fmla="*/ 19812 w 50235"/>
                  <a:gd name="connsiteY19" fmla="*/ 39854 h 48951"/>
                  <a:gd name="connsiteX20" fmla="*/ 23622 w 50235"/>
                  <a:gd name="connsiteY20" fmla="*/ 41473 h 48951"/>
                  <a:gd name="connsiteX21" fmla="*/ 27242 w 50235"/>
                  <a:gd name="connsiteY21" fmla="*/ 39091 h 48951"/>
                  <a:gd name="connsiteX22" fmla="*/ 35338 w 50235"/>
                  <a:gd name="connsiteY22" fmla="*/ 41854 h 48951"/>
                  <a:gd name="connsiteX23" fmla="*/ 35338 w 50235"/>
                  <a:gd name="connsiteY23" fmla="*/ 42521 h 48951"/>
                  <a:gd name="connsiteX24" fmla="*/ 34957 w 50235"/>
                  <a:gd name="connsiteY24" fmla="*/ 42616 h 48951"/>
                  <a:gd name="connsiteX25" fmla="*/ 29718 w 50235"/>
                  <a:gd name="connsiteY25" fmla="*/ 40330 h 48951"/>
                  <a:gd name="connsiteX26" fmla="*/ 28004 w 50235"/>
                  <a:gd name="connsiteY26" fmla="*/ 43759 h 48951"/>
                  <a:gd name="connsiteX27" fmla="*/ 30956 w 50235"/>
                  <a:gd name="connsiteY27" fmla="*/ 46807 h 48951"/>
                  <a:gd name="connsiteX28" fmla="*/ 32861 w 50235"/>
                  <a:gd name="connsiteY28" fmla="*/ 47569 h 48951"/>
                  <a:gd name="connsiteX29" fmla="*/ 34576 w 50235"/>
                  <a:gd name="connsiteY29" fmla="*/ 47569 h 48951"/>
                  <a:gd name="connsiteX30" fmla="*/ 37529 w 50235"/>
                  <a:gd name="connsiteY30" fmla="*/ 48807 h 48951"/>
                  <a:gd name="connsiteX31" fmla="*/ 40196 w 50235"/>
                  <a:gd name="connsiteY31" fmla="*/ 47759 h 48951"/>
                  <a:gd name="connsiteX32" fmla="*/ 40196 w 50235"/>
                  <a:gd name="connsiteY32" fmla="*/ 45378 h 48951"/>
                  <a:gd name="connsiteX33" fmla="*/ 42005 w 50235"/>
                  <a:gd name="connsiteY33" fmla="*/ 45188 h 48951"/>
                  <a:gd name="connsiteX34" fmla="*/ 44101 w 50235"/>
                  <a:gd name="connsiteY34" fmla="*/ 44616 h 48951"/>
                  <a:gd name="connsiteX35" fmla="*/ 45720 w 50235"/>
                  <a:gd name="connsiteY35" fmla="*/ 43283 h 48951"/>
                  <a:gd name="connsiteX36" fmla="*/ 49625 w 50235"/>
                  <a:gd name="connsiteY36" fmla="*/ 43663 h 48951"/>
                  <a:gd name="connsiteX37" fmla="*/ 50102 w 50235"/>
                  <a:gd name="connsiteY37" fmla="*/ 40997 h 48951"/>
                  <a:gd name="connsiteX38" fmla="*/ 46387 w 50235"/>
                  <a:gd name="connsiteY38" fmla="*/ 28424 h 48951"/>
                  <a:gd name="connsiteX39" fmla="*/ 38767 w 50235"/>
                  <a:gd name="connsiteY39" fmla="*/ 17946 h 48951"/>
                  <a:gd name="connsiteX40" fmla="*/ 28766 w 50235"/>
                  <a:gd name="connsiteY40" fmla="*/ 10516 h 48951"/>
                  <a:gd name="connsiteX41" fmla="*/ 26765 w 50235"/>
                  <a:gd name="connsiteY41" fmla="*/ 7373 h 48951"/>
                  <a:gd name="connsiteX42" fmla="*/ 21336 w 50235"/>
                  <a:gd name="connsiteY42" fmla="*/ 3563 h 48951"/>
                  <a:gd name="connsiteX43" fmla="*/ 10954 w 50235"/>
                  <a:gd name="connsiteY43" fmla="*/ 230 h 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0235" h="48951">
                    <a:moveTo>
                      <a:pt x="10954" y="39"/>
                    </a:moveTo>
                    <a:cubicBezTo>
                      <a:pt x="8192" y="-247"/>
                      <a:pt x="5620" y="1087"/>
                      <a:pt x="3239" y="2420"/>
                    </a:cubicBezTo>
                    <a:cubicBezTo>
                      <a:pt x="1810" y="3182"/>
                      <a:pt x="286" y="4230"/>
                      <a:pt x="0" y="5849"/>
                    </a:cubicBezTo>
                    <a:cubicBezTo>
                      <a:pt x="2381" y="6421"/>
                      <a:pt x="4953" y="6516"/>
                      <a:pt x="7430" y="6135"/>
                    </a:cubicBezTo>
                    <a:cubicBezTo>
                      <a:pt x="8192" y="6802"/>
                      <a:pt x="7334" y="8135"/>
                      <a:pt x="6382" y="8612"/>
                    </a:cubicBezTo>
                    <a:cubicBezTo>
                      <a:pt x="5429" y="9088"/>
                      <a:pt x="4191" y="9564"/>
                      <a:pt x="4096" y="10612"/>
                    </a:cubicBezTo>
                    <a:cubicBezTo>
                      <a:pt x="4096" y="11088"/>
                      <a:pt x="4286" y="11564"/>
                      <a:pt x="4477" y="11945"/>
                    </a:cubicBezTo>
                    <a:cubicBezTo>
                      <a:pt x="6286" y="14898"/>
                      <a:pt x="10192" y="15755"/>
                      <a:pt x="13621" y="15565"/>
                    </a:cubicBezTo>
                    <a:cubicBezTo>
                      <a:pt x="14573" y="15565"/>
                      <a:pt x="15431" y="15374"/>
                      <a:pt x="16383" y="15565"/>
                    </a:cubicBezTo>
                    <a:cubicBezTo>
                      <a:pt x="17240" y="15755"/>
                      <a:pt x="18193" y="16327"/>
                      <a:pt x="18479" y="17184"/>
                    </a:cubicBezTo>
                    <a:cubicBezTo>
                      <a:pt x="18860" y="18137"/>
                      <a:pt x="18383" y="19280"/>
                      <a:pt x="18669" y="20232"/>
                    </a:cubicBezTo>
                    <a:cubicBezTo>
                      <a:pt x="19145" y="21661"/>
                      <a:pt x="20860" y="22137"/>
                      <a:pt x="22193" y="22804"/>
                    </a:cubicBezTo>
                    <a:cubicBezTo>
                      <a:pt x="24670" y="24042"/>
                      <a:pt x="26289" y="26995"/>
                      <a:pt x="25908" y="29852"/>
                    </a:cubicBezTo>
                    <a:cubicBezTo>
                      <a:pt x="25908" y="30329"/>
                      <a:pt x="25718" y="30805"/>
                      <a:pt x="25432" y="31090"/>
                    </a:cubicBezTo>
                    <a:cubicBezTo>
                      <a:pt x="24575" y="32043"/>
                      <a:pt x="22955" y="31472"/>
                      <a:pt x="22098" y="30519"/>
                    </a:cubicBezTo>
                    <a:cubicBezTo>
                      <a:pt x="20384" y="28709"/>
                      <a:pt x="19717" y="25947"/>
                      <a:pt x="17812" y="24233"/>
                    </a:cubicBezTo>
                    <a:cubicBezTo>
                      <a:pt x="17145" y="23661"/>
                      <a:pt x="16193" y="23185"/>
                      <a:pt x="15431" y="23566"/>
                    </a:cubicBezTo>
                    <a:cubicBezTo>
                      <a:pt x="14859" y="23852"/>
                      <a:pt x="14573" y="24709"/>
                      <a:pt x="14669" y="25376"/>
                    </a:cubicBezTo>
                    <a:cubicBezTo>
                      <a:pt x="14669" y="26042"/>
                      <a:pt x="15049" y="26709"/>
                      <a:pt x="15240" y="27376"/>
                    </a:cubicBezTo>
                    <a:cubicBezTo>
                      <a:pt x="16859" y="31567"/>
                      <a:pt x="16859" y="36615"/>
                      <a:pt x="19812" y="39854"/>
                    </a:cubicBezTo>
                    <a:cubicBezTo>
                      <a:pt x="20765" y="40901"/>
                      <a:pt x="22193" y="41759"/>
                      <a:pt x="23622" y="41473"/>
                    </a:cubicBezTo>
                    <a:cubicBezTo>
                      <a:pt x="25051" y="41187"/>
                      <a:pt x="26003" y="39854"/>
                      <a:pt x="27242" y="39091"/>
                    </a:cubicBezTo>
                    <a:cubicBezTo>
                      <a:pt x="30004" y="37282"/>
                      <a:pt x="34195" y="38806"/>
                      <a:pt x="35338" y="41854"/>
                    </a:cubicBezTo>
                    <a:cubicBezTo>
                      <a:pt x="35338" y="42044"/>
                      <a:pt x="35433" y="42330"/>
                      <a:pt x="35338" y="42521"/>
                    </a:cubicBezTo>
                    <a:cubicBezTo>
                      <a:pt x="35243" y="42616"/>
                      <a:pt x="35052" y="42616"/>
                      <a:pt x="34957" y="42616"/>
                    </a:cubicBezTo>
                    <a:cubicBezTo>
                      <a:pt x="33052" y="42711"/>
                      <a:pt x="31623" y="40044"/>
                      <a:pt x="29718" y="40330"/>
                    </a:cubicBezTo>
                    <a:cubicBezTo>
                      <a:pt x="28289" y="40520"/>
                      <a:pt x="27527" y="42425"/>
                      <a:pt x="28004" y="43759"/>
                    </a:cubicBezTo>
                    <a:cubicBezTo>
                      <a:pt x="28480" y="45188"/>
                      <a:pt x="29718" y="46140"/>
                      <a:pt x="30956" y="46807"/>
                    </a:cubicBezTo>
                    <a:cubicBezTo>
                      <a:pt x="31528" y="47188"/>
                      <a:pt x="32195" y="47474"/>
                      <a:pt x="32861" y="47569"/>
                    </a:cubicBezTo>
                    <a:cubicBezTo>
                      <a:pt x="33433" y="47569"/>
                      <a:pt x="34004" y="47569"/>
                      <a:pt x="34576" y="47569"/>
                    </a:cubicBezTo>
                    <a:cubicBezTo>
                      <a:pt x="35623" y="47664"/>
                      <a:pt x="36576" y="48426"/>
                      <a:pt x="37529" y="48807"/>
                    </a:cubicBezTo>
                    <a:cubicBezTo>
                      <a:pt x="38576" y="49188"/>
                      <a:pt x="40005" y="48807"/>
                      <a:pt x="40196" y="47759"/>
                    </a:cubicBezTo>
                    <a:cubicBezTo>
                      <a:pt x="40291" y="46902"/>
                      <a:pt x="39624" y="46045"/>
                      <a:pt x="40196" y="45378"/>
                    </a:cubicBezTo>
                    <a:cubicBezTo>
                      <a:pt x="40577" y="44902"/>
                      <a:pt x="41339" y="44997"/>
                      <a:pt x="42005" y="45188"/>
                    </a:cubicBezTo>
                    <a:cubicBezTo>
                      <a:pt x="42672" y="45378"/>
                      <a:pt x="43625" y="45092"/>
                      <a:pt x="44101" y="44616"/>
                    </a:cubicBezTo>
                    <a:cubicBezTo>
                      <a:pt x="44577" y="44140"/>
                      <a:pt x="45053" y="43473"/>
                      <a:pt x="45720" y="43283"/>
                    </a:cubicBezTo>
                    <a:cubicBezTo>
                      <a:pt x="47054" y="42902"/>
                      <a:pt x="48578" y="44426"/>
                      <a:pt x="49625" y="43663"/>
                    </a:cubicBezTo>
                    <a:cubicBezTo>
                      <a:pt x="50387" y="43092"/>
                      <a:pt x="50292" y="41949"/>
                      <a:pt x="50102" y="40997"/>
                    </a:cubicBezTo>
                    <a:cubicBezTo>
                      <a:pt x="49149" y="36710"/>
                      <a:pt x="48101" y="32424"/>
                      <a:pt x="46387" y="28424"/>
                    </a:cubicBezTo>
                    <a:cubicBezTo>
                      <a:pt x="44672" y="24423"/>
                      <a:pt x="42196" y="20613"/>
                      <a:pt x="38767" y="17946"/>
                    </a:cubicBezTo>
                    <a:cubicBezTo>
                      <a:pt x="35433" y="15374"/>
                      <a:pt x="31147" y="13946"/>
                      <a:pt x="28766" y="10516"/>
                    </a:cubicBezTo>
                    <a:cubicBezTo>
                      <a:pt x="28004" y="9469"/>
                      <a:pt x="27527" y="8326"/>
                      <a:pt x="26765" y="7373"/>
                    </a:cubicBezTo>
                    <a:cubicBezTo>
                      <a:pt x="25432" y="5659"/>
                      <a:pt x="23336" y="4611"/>
                      <a:pt x="21336" y="3563"/>
                    </a:cubicBezTo>
                    <a:cubicBezTo>
                      <a:pt x="18098" y="1944"/>
                      <a:pt x="14478" y="706"/>
                      <a:pt x="10954" y="230"/>
                    </a:cubicBezTo>
                  </a:path>
                </a:pathLst>
              </a:custGeom>
              <a:grpFill/>
              <a:ln w="9525" cap="flat">
                <a:noFill/>
                <a:prstDash val="solid"/>
                <a:miter/>
              </a:ln>
            </p:spPr>
            <p:txBody>
              <a:bodyPr rtlCol="0" anchor="ctr"/>
              <a:lstStyle/>
              <a:p>
                <a:endParaRPr lang="da-DK" dirty="0"/>
              </a:p>
            </p:txBody>
          </p:sp>
          <p:sp>
            <p:nvSpPr>
              <p:cNvPr id="48" name="Freeform: Shape 47">
                <a:extLst>
                  <a:ext uri="{FF2B5EF4-FFF2-40B4-BE49-F238E27FC236}">
                    <a16:creationId xmlns:a16="http://schemas.microsoft.com/office/drawing/2014/main" id="{2C1D8FE7-600B-4EA3-8D7E-68F7845BFFE3}"/>
                  </a:ext>
                </a:extLst>
              </p:cNvPr>
              <p:cNvSpPr/>
              <p:nvPr/>
            </p:nvSpPr>
            <p:spPr>
              <a:xfrm>
                <a:off x="6058090" y="3657683"/>
                <a:ext cx="4667" cy="4869"/>
              </a:xfrm>
              <a:custGeom>
                <a:avLst/>
                <a:gdLst>
                  <a:gd name="connsiteX0" fmla="*/ 95 w 4667"/>
                  <a:gd name="connsiteY0" fmla="*/ 774 h 4869"/>
                  <a:gd name="connsiteX1" fmla="*/ 286 w 4667"/>
                  <a:gd name="connsiteY1" fmla="*/ 2488 h 4869"/>
                  <a:gd name="connsiteX2" fmla="*/ 1524 w 4667"/>
                  <a:gd name="connsiteY2" fmla="*/ 3726 h 4869"/>
                  <a:gd name="connsiteX3" fmla="*/ 2572 w 4667"/>
                  <a:gd name="connsiteY3" fmla="*/ 4393 h 4869"/>
                  <a:gd name="connsiteX4" fmla="*/ 3715 w 4667"/>
                  <a:gd name="connsiteY4" fmla="*/ 4869 h 4869"/>
                  <a:gd name="connsiteX5" fmla="*/ 4667 w 4667"/>
                  <a:gd name="connsiteY5" fmla="*/ 4203 h 4869"/>
                  <a:gd name="connsiteX6" fmla="*/ 4286 w 4667"/>
                  <a:gd name="connsiteY6" fmla="*/ 3250 h 4869"/>
                  <a:gd name="connsiteX7" fmla="*/ 3524 w 4667"/>
                  <a:gd name="connsiteY7" fmla="*/ 2488 h 4869"/>
                  <a:gd name="connsiteX8" fmla="*/ 2286 w 4667"/>
                  <a:gd name="connsiteY8" fmla="*/ 297 h 4869"/>
                  <a:gd name="connsiteX9" fmla="*/ 0 w 4667"/>
                  <a:gd name="connsiteY9" fmla="*/ 869 h 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67" h="4869">
                    <a:moveTo>
                      <a:pt x="95" y="774"/>
                    </a:moveTo>
                    <a:cubicBezTo>
                      <a:pt x="-95" y="1345"/>
                      <a:pt x="95" y="1917"/>
                      <a:pt x="286" y="2488"/>
                    </a:cubicBezTo>
                    <a:cubicBezTo>
                      <a:pt x="571" y="2964"/>
                      <a:pt x="1048" y="3345"/>
                      <a:pt x="1524" y="3726"/>
                    </a:cubicBezTo>
                    <a:cubicBezTo>
                      <a:pt x="1905" y="4012"/>
                      <a:pt x="2191" y="4203"/>
                      <a:pt x="2572" y="4393"/>
                    </a:cubicBezTo>
                    <a:cubicBezTo>
                      <a:pt x="2953" y="4584"/>
                      <a:pt x="3334" y="4869"/>
                      <a:pt x="3715" y="4869"/>
                    </a:cubicBezTo>
                    <a:cubicBezTo>
                      <a:pt x="4096" y="4869"/>
                      <a:pt x="4572" y="4679"/>
                      <a:pt x="4667" y="4203"/>
                    </a:cubicBezTo>
                    <a:cubicBezTo>
                      <a:pt x="4667" y="3822"/>
                      <a:pt x="4572" y="3441"/>
                      <a:pt x="4286" y="3250"/>
                    </a:cubicBezTo>
                    <a:cubicBezTo>
                      <a:pt x="4001" y="2964"/>
                      <a:pt x="3715" y="2774"/>
                      <a:pt x="3524" y="2488"/>
                    </a:cubicBezTo>
                    <a:cubicBezTo>
                      <a:pt x="2953" y="1821"/>
                      <a:pt x="2953" y="774"/>
                      <a:pt x="2286" y="297"/>
                    </a:cubicBezTo>
                    <a:cubicBezTo>
                      <a:pt x="1619" y="-274"/>
                      <a:pt x="381" y="12"/>
                      <a:pt x="0" y="869"/>
                    </a:cubicBezTo>
                  </a:path>
                </a:pathLst>
              </a:custGeom>
              <a:grpFill/>
              <a:ln w="9525" cap="flat">
                <a:noFill/>
                <a:prstDash val="solid"/>
                <a:miter/>
              </a:ln>
            </p:spPr>
            <p:txBody>
              <a:bodyPr rtlCol="0" anchor="ctr"/>
              <a:lstStyle/>
              <a:p>
                <a:endParaRPr lang="da-DK" dirty="0"/>
              </a:p>
            </p:txBody>
          </p:sp>
          <p:sp>
            <p:nvSpPr>
              <p:cNvPr id="49" name="Freeform: Shape 48">
                <a:extLst>
                  <a:ext uri="{FF2B5EF4-FFF2-40B4-BE49-F238E27FC236}">
                    <a16:creationId xmlns:a16="http://schemas.microsoft.com/office/drawing/2014/main" id="{91D668DE-78E1-4642-A4DA-69597CAF7C03}"/>
                  </a:ext>
                </a:extLst>
              </p:cNvPr>
              <p:cNvSpPr/>
              <p:nvPr/>
            </p:nvSpPr>
            <p:spPr>
              <a:xfrm>
                <a:off x="6070105" y="3661680"/>
                <a:ext cx="4634" cy="4206"/>
              </a:xfrm>
              <a:custGeom>
                <a:avLst/>
                <a:gdLst>
                  <a:gd name="connsiteX0" fmla="*/ 177 w 4634"/>
                  <a:gd name="connsiteY0" fmla="*/ 777 h 4206"/>
                  <a:gd name="connsiteX1" fmla="*/ 558 w 4634"/>
                  <a:gd name="connsiteY1" fmla="*/ 2873 h 4206"/>
                  <a:gd name="connsiteX2" fmla="*/ 2463 w 4634"/>
                  <a:gd name="connsiteY2" fmla="*/ 4016 h 4206"/>
                  <a:gd name="connsiteX3" fmla="*/ 3606 w 4634"/>
                  <a:gd name="connsiteY3" fmla="*/ 4206 h 4206"/>
                  <a:gd name="connsiteX4" fmla="*/ 4558 w 4634"/>
                  <a:gd name="connsiteY4" fmla="*/ 3635 h 4206"/>
                  <a:gd name="connsiteX5" fmla="*/ 3796 w 4634"/>
                  <a:gd name="connsiteY5" fmla="*/ 1730 h 4206"/>
                  <a:gd name="connsiteX6" fmla="*/ 2939 w 4634"/>
                  <a:gd name="connsiteY6" fmla="*/ 872 h 4206"/>
                  <a:gd name="connsiteX7" fmla="*/ 1986 w 4634"/>
                  <a:gd name="connsiteY7" fmla="*/ 110 h 4206"/>
                  <a:gd name="connsiteX8" fmla="*/ 177 w 4634"/>
                  <a:gd name="connsiteY8" fmla="*/ 777 h 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4" h="4206">
                    <a:moveTo>
                      <a:pt x="177" y="777"/>
                    </a:moveTo>
                    <a:cubicBezTo>
                      <a:pt x="-204" y="1444"/>
                      <a:pt x="81" y="2301"/>
                      <a:pt x="558" y="2873"/>
                    </a:cubicBezTo>
                    <a:cubicBezTo>
                      <a:pt x="1034" y="3444"/>
                      <a:pt x="1701" y="3730"/>
                      <a:pt x="2463" y="4016"/>
                    </a:cubicBezTo>
                    <a:cubicBezTo>
                      <a:pt x="2844" y="4111"/>
                      <a:pt x="3225" y="4206"/>
                      <a:pt x="3606" y="4206"/>
                    </a:cubicBezTo>
                    <a:cubicBezTo>
                      <a:pt x="3987" y="4206"/>
                      <a:pt x="4368" y="3920"/>
                      <a:pt x="4558" y="3635"/>
                    </a:cubicBezTo>
                    <a:cubicBezTo>
                      <a:pt x="4844" y="2968"/>
                      <a:pt x="4272" y="2301"/>
                      <a:pt x="3796" y="1730"/>
                    </a:cubicBezTo>
                    <a:cubicBezTo>
                      <a:pt x="3510" y="1444"/>
                      <a:pt x="3225" y="1158"/>
                      <a:pt x="2939" y="872"/>
                    </a:cubicBezTo>
                    <a:cubicBezTo>
                      <a:pt x="2653" y="587"/>
                      <a:pt x="2367" y="301"/>
                      <a:pt x="1986" y="110"/>
                    </a:cubicBezTo>
                    <a:cubicBezTo>
                      <a:pt x="1320" y="-175"/>
                      <a:pt x="462" y="110"/>
                      <a:pt x="177" y="777"/>
                    </a:cubicBezTo>
                  </a:path>
                </a:pathLst>
              </a:custGeom>
              <a:grpFill/>
              <a:ln w="9525" cap="flat">
                <a:noFill/>
                <a:prstDash val="solid"/>
                <a:miter/>
              </a:ln>
            </p:spPr>
            <p:txBody>
              <a:bodyPr rtlCol="0" anchor="ctr"/>
              <a:lstStyle/>
              <a:p>
                <a:endParaRPr lang="da-DK" dirty="0"/>
              </a:p>
            </p:txBody>
          </p:sp>
          <p:sp>
            <p:nvSpPr>
              <p:cNvPr id="50" name="Freeform: Shape 49">
                <a:extLst>
                  <a:ext uri="{FF2B5EF4-FFF2-40B4-BE49-F238E27FC236}">
                    <a16:creationId xmlns:a16="http://schemas.microsoft.com/office/drawing/2014/main" id="{DBE9BC9B-E0A3-4A53-B60B-0C3808937712}"/>
                  </a:ext>
                </a:extLst>
              </p:cNvPr>
              <p:cNvSpPr/>
              <p:nvPr/>
            </p:nvSpPr>
            <p:spPr>
              <a:xfrm>
                <a:off x="6085808" y="3673792"/>
                <a:ext cx="8858" cy="4953"/>
              </a:xfrm>
              <a:custGeom>
                <a:avLst/>
                <a:gdLst>
                  <a:gd name="connsiteX0" fmla="*/ 8287 w 8858"/>
                  <a:gd name="connsiteY0" fmla="*/ 1524 h 4953"/>
                  <a:gd name="connsiteX1" fmla="*/ 7144 w 8858"/>
                  <a:gd name="connsiteY1" fmla="*/ 1143 h 4953"/>
                  <a:gd name="connsiteX2" fmla="*/ 4858 w 8858"/>
                  <a:gd name="connsiteY2" fmla="*/ 1238 h 4953"/>
                  <a:gd name="connsiteX3" fmla="*/ 2000 w 8858"/>
                  <a:gd name="connsiteY3" fmla="*/ 0 h 4953"/>
                  <a:gd name="connsiteX4" fmla="*/ 286 w 8858"/>
                  <a:gd name="connsiteY4" fmla="*/ 667 h 4953"/>
                  <a:gd name="connsiteX5" fmla="*/ 0 w 8858"/>
                  <a:gd name="connsiteY5" fmla="*/ 1429 h 4953"/>
                  <a:gd name="connsiteX6" fmla="*/ 667 w 8858"/>
                  <a:gd name="connsiteY6" fmla="*/ 2857 h 4953"/>
                  <a:gd name="connsiteX7" fmla="*/ 1524 w 8858"/>
                  <a:gd name="connsiteY7" fmla="*/ 3048 h 4953"/>
                  <a:gd name="connsiteX8" fmla="*/ 7334 w 8858"/>
                  <a:gd name="connsiteY8" fmla="*/ 4953 h 4953"/>
                  <a:gd name="connsiteX9" fmla="*/ 8858 w 8858"/>
                  <a:gd name="connsiteY9" fmla="*/ 4286 h 4953"/>
                  <a:gd name="connsiteX10" fmla="*/ 8858 w 8858"/>
                  <a:gd name="connsiteY10" fmla="*/ 3620 h 4953"/>
                  <a:gd name="connsiteX11" fmla="*/ 8192 w 8858"/>
                  <a:gd name="connsiteY11" fmla="*/ 1524 h 4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58" h="4953">
                    <a:moveTo>
                      <a:pt x="8287" y="1524"/>
                    </a:moveTo>
                    <a:cubicBezTo>
                      <a:pt x="8287" y="1524"/>
                      <a:pt x="7525" y="1143"/>
                      <a:pt x="7144" y="1143"/>
                    </a:cubicBezTo>
                    <a:cubicBezTo>
                      <a:pt x="6382" y="1143"/>
                      <a:pt x="5620" y="1143"/>
                      <a:pt x="4858" y="1238"/>
                    </a:cubicBezTo>
                    <a:cubicBezTo>
                      <a:pt x="4286" y="286"/>
                      <a:pt x="3048" y="0"/>
                      <a:pt x="2000" y="0"/>
                    </a:cubicBezTo>
                    <a:cubicBezTo>
                      <a:pt x="1333" y="0"/>
                      <a:pt x="667" y="95"/>
                      <a:pt x="286" y="667"/>
                    </a:cubicBezTo>
                    <a:cubicBezTo>
                      <a:pt x="95" y="857"/>
                      <a:pt x="95" y="1143"/>
                      <a:pt x="0" y="1429"/>
                    </a:cubicBezTo>
                    <a:cubicBezTo>
                      <a:pt x="0" y="2000"/>
                      <a:pt x="95" y="2667"/>
                      <a:pt x="667" y="2857"/>
                    </a:cubicBezTo>
                    <a:cubicBezTo>
                      <a:pt x="953" y="2953"/>
                      <a:pt x="1238" y="2953"/>
                      <a:pt x="1524" y="3048"/>
                    </a:cubicBezTo>
                    <a:cubicBezTo>
                      <a:pt x="3524" y="3143"/>
                      <a:pt x="5239" y="4858"/>
                      <a:pt x="7334" y="4953"/>
                    </a:cubicBezTo>
                    <a:cubicBezTo>
                      <a:pt x="7906" y="4953"/>
                      <a:pt x="8668" y="4858"/>
                      <a:pt x="8858" y="4286"/>
                    </a:cubicBezTo>
                    <a:cubicBezTo>
                      <a:pt x="8858" y="4096"/>
                      <a:pt x="8858" y="3810"/>
                      <a:pt x="8858" y="3620"/>
                    </a:cubicBezTo>
                    <a:cubicBezTo>
                      <a:pt x="8858" y="2857"/>
                      <a:pt x="8763" y="2000"/>
                      <a:pt x="8192" y="1524"/>
                    </a:cubicBezTo>
                  </a:path>
                </a:pathLst>
              </a:custGeom>
              <a:grpFill/>
              <a:ln w="9525" cap="flat">
                <a:noFill/>
                <a:prstDash val="solid"/>
                <a:miter/>
              </a:ln>
            </p:spPr>
            <p:txBody>
              <a:bodyPr rtlCol="0" anchor="ctr"/>
              <a:lstStyle/>
              <a:p>
                <a:endParaRPr lang="da-DK" dirty="0"/>
              </a:p>
            </p:txBody>
          </p:sp>
          <p:sp>
            <p:nvSpPr>
              <p:cNvPr id="51" name="Freeform: Shape 50">
                <a:extLst>
                  <a:ext uri="{FF2B5EF4-FFF2-40B4-BE49-F238E27FC236}">
                    <a16:creationId xmlns:a16="http://schemas.microsoft.com/office/drawing/2014/main" id="{9552A648-D3CC-41BA-B133-4B53ADEF3D45}"/>
                  </a:ext>
                </a:extLst>
              </p:cNvPr>
              <p:cNvSpPr/>
              <p:nvPr/>
            </p:nvSpPr>
            <p:spPr>
              <a:xfrm>
                <a:off x="6065649" y="3676922"/>
                <a:ext cx="38545" cy="32349"/>
              </a:xfrm>
              <a:custGeom>
                <a:avLst/>
                <a:gdLst>
                  <a:gd name="connsiteX0" fmla="*/ 1204 w 38545"/>
                  <a:gd name="connsiteY0" fmla="*/ 3728 h 32349"/>
                  <a:gd name="connsiteX1" fmla="*/ 4919 w 38545"/>
                  <a:gd name="connsiteY1" fmla="*/ 9443 h 32349"/>
                  <a:gd name="connsiteX2" fmla="*/ 7681 w 38545"/>
                  <a:gd name="connsiteY2" fmla="*/ 14967 h 32349"/>
                  <a:gd name="connsiteX3" fmla="*/ 12443 w 38545"/>
                  <a:gd name="connsiteY3" fmla="*/ 18206 h 32349"/>
                  <a:gd name="connsiteX4" fmla="*/ 16158 w 38545"/>
                  <a:gd name="connsiteY4" fmla="*/ 22492 h 32349"/>
                  <a:gd name="connsiteX5" fmla="*/ 18254 w 38545"/>
                  <a:gd name="connsiteY5" fmla="*/ 25730 h 32349"/>
                  <a:gd name="connsiteX6" fmla="*/ 19587 w 38545"/>
                  <a:gd name="connsiteY6" fmla="*/ 26492 h 32349"/>
                  <a:gd name="connsiteX7" fmla="*/ 26350 w 38545"/>
                  <a:gd name="connsiteY7" fmla="*/ 32207 h 32349"/>
                  <a:gd name="connsiteX8" fmla="*/ 28922 w 38545"/>
                  <a:gd name="connsiteY8" fmla="*/ 31445 h 32349"/>
                  <a:gd name="connsiteX9" fmla="*/ 29112 w 38545"/>
                  <a:gd name="connsiteY9" fmla="*/ 28874 h 32349"/>
                  <a:gd name="connsiteX10" fmla="*/ 30160 w 38545"/>
                  <a:gd name="connsiteY10" fmla="*/ 28302 h 32349"/>
                  <a:gd name="connsiteX11" fmla="*/ 35875 w 38545"/>
                  <a:gd name="connsiteY11" fmla="*/ 28302 h 32349"/>
                  <a:gd name="connsiteX12" fmla="*/ 38066 w 38545"/>
                  <a:gd name="connsiteY12" fmla="*/ 28112 h 32349"/>
                  <a:gd name="connsiteX13" fmla="*/ 38542 w 38545"/>
                  <a:gd name="connsiteY13" fmla="*/ 26683 h 32349"/>
                  <a:gd name="connsiteX14" fmla="*/ 34351 w 38545"/>
                  <a:gd name="connsiteY14" fmla="*/ 18872 h 32349"/>
                  <a:gd name="connsiteX15" fmla="*/ 31303 w 38545"/>
                  <a:gd name="connsiteY15" fmla="*/ 18110 h 32349"/>
                  <a:gd name="connsiteX16" fmla="*/ 33589 w 38545"/>
                  <a:gd name="connsiteY16" fmla="*/ 21825 h 32349"/>
                  <a:gd name="connsiteX17" fmla="*/ 31398 w 38545"/>
                  <a:gd name="connsiteY17" fmla="*/ 23444 h 32349"/>
                  <a:gd name="connsiteX18" fmla="*/ 29112 w 38545"/>
                  <a:gd name="connsiteY18" fmla="*/ 23063 h 32349"/>
                  <a:gd name="connsiteX19" fmla="*/ 27302 w 38545"/>
                  <a:gd name="connsiteY19" fmla="*/ 19444 h 32349"/>
                  <a:gd name="connsiteX20" fmla="*/ 27207 w 38545"/>
                  <a:gd name="connsiteY20" fmla="*/ 15253 h 32349"/>
                  <a:gd name="connsiteX21" fmla="*/ 24635 w 38545"/>
                  <a:gd name="connsiteY21" fmla="*/ 12300 h 32349"/>
                  <a:gd name="connsiteX22" fmla="*/ 24254 w 38545"/>
                  <a:gd name="connsiteY22" fmla="*/ 12300 h 32349"/>
                  <a:gd name="connsiteX23" fmla="*/ 24254 w 38545"/>
                  <a:gd name="connsiteY23" fmla="*/ 12681 h 32349"/>
                  <a:gd name="connsiteX24" fmla="*/ 25683 w 38545"/>
                  <a:gd name="connsiteY24" fmla="*/ 17348 h 32349"/>
                  <a:gd name="connsiteX25" fmla="*/ 22730 w 38545"/>
                  <a:gd name="connsiteY25" fmla="*/ 18777 h 32349"/>
                  <a:gd name="connsiteX26" fmla="*/ 19873 w 38545"/>
                  <a:gd name="connsiteY26" fmla="*/ 16682 h 32349"/>
                  <a:gd name="connsiteX27" fmla="*/ 17492 w 38545"/>
                  <a:gd name="connsiteY27" fmla="*/ 13253 h 32349"/>
                  <a:gd name="connsiteX28" fmla="*/ 15968 w 38545"/>
                  <a:gd name="connsiteY28" fmla="*/ 10681 h 32349"/>
                  <a:gd name="connsiteX29" fmla="*/ 12824 w 38545"/>
                  <a:gd name="connsiteY29" fmla="*/ 8204 h 32349"/>
                  <a:gd name="connsiteX30" fmla="*/ 8729 w 38545"/>
                  <a:gd name="connsiteY30" fmla="*/ 6109 h 32349"/>
                  <a:gd name="connsiteX31" fmla="*/ 4538 w 38545"/>
                  <a:gd name="connsiteY31" fmla="*/ 3442 h 32349"/>
                  <a:gd name="connsiteX32" fmla="*/ 2918 w 38545"/>
                  <a:gd name="connsiteY32" fmla="*/ 775 h 32349"/>
                  <a:gd name="connsiteX33" fmla="*/ 251 w 38545"/>
                  <a:gd name="connsiteY33" fmla="*/ 489 h 32349"/>
                  <a:gd name="connsiteX34" fmla="*/ 251 w 38545"/>
                  <a:gd name="connsiteY34" fmla="*/ 2299 h 32349"/>
                  <a:gd name="connsiteX35" fmla="*/ 1394 w 38545"/>
                  <a:gd name="connsiteY35" fmla="*/ 3728 h 3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45" h="32349">
                    <a:moveTo>
                      <a:pt x="1204" y="3728"/>
                    </a:moveTo>
                    <a:cubicBezTo>
                      <a:pt x="2728" y="5347"/>
                      <a:pt x="4061" y="7347"/>
                      <a:pt x="4919" y="9443"/>
                    </a:cubicBezTo>
                    <a:cubicBezTo>
                      <a:pt x="5776" y="11348"/>
                      <a:pt x="6252" y="13443"/>
                      <a:pt x="7681" y="14967"/>
                    </a:cubicBezTo>
                    <a:cubicBezTo>
                      <a:pt x="9014" y="16396"/>
                      <a:pt x="10919" y="17063"/>
                      <a:pt x="12443" y="18206"/>
                    </a:cubicBezTo>
                    <a:cubicBezTo>
                      <a:pt x="13967" y="19253"/>
                      <a:pt x="15301" y="20777"/>
                      <a:pt x="16158" y="22492"/>
                    </a:cubicBezTo>
                    <a:cubicBezTo>
                      <a:pt x="16730" y="23635"/>
                      <a:pt x="17206" y="24968"/>
                      <a:pt x="18254" y="25730"/>
                    </a:cubicBezTo>
                    <a:cubicBezTo>
                      <a:pt x="18635" y="26016"/>
                      <a:pt x="19111" y="26207"/>
                      <a:pt x="19587" y="26492"/>
                    </a:cubicBezTo>
                    <a:cubicBezTo>
                      <a:pt x="22159" y="27921"/>
                      <a:pt x="23492" y="31160"/>
                      <a:pt x="26350" y="32207"/>
                    </a:cubicBezTo>
                    <a:cubicBezTo>
                      <a:pt x="27302" y="32493"/>
                      <a:pt x="28636" y="32398"/>
                      <a:pt x="28922" y="31445"/>
                    </a:cubicBezTo>
                    <a:cubicBezTo>
                      <a:pt x="29207" y="30588"/>
                      <a:pt x="28636" y="29540"/>
                      <a:pt x="29112" y="28874"/>
                    </a:cubicBezTo>
                    <a:cubicBezTo>
                      <a:pt x="29303" y="28588"/>
                      <a:pt x="29779" y="28397"/>
                      <a:pt x="30160" y="28302"/>
                    </a:cubicBezTo>
                    <a:cubicBezTo>
                      <a:pt x="32065" y="27826"/>
                      <a:pt x="34065" y="27826"/>
                      <a:pt x="35875" y="28302"/>
                    </a:cubicBezTo>
                    <a:cubicBezTo>
                      <a:pt x="36637" y="28493"/>
                      <a:pt x="37494" y="28683"/>
                      <a:pt x="38066" y="28112"/>
                    </a:cubicBezTo>
                    <a:cubicBezTo>
                      <a:pt x="38447" y="27826"/>
                      <a:pt x="38542" y="27254"/>
                      <a:pt x="38542" y="26683"/>
                    </a:cubicBezTo>
                    <a:cubicBezTo>
                      <a:pt x="38637" y="23635"/>
                      <a:pt x="36637" y="20873"/>
                      <a:pt x="34351" y="18872"/>
                    </a:cubicBezTo>
                    <a:cubicBezTo>
                      <a:pt x="33494" y="18110"/>
                      <a:pt x="32255" y="17444"/>
                      <a:pt x="31303" y="18110"/>
                    </a:cubicBezTo>
                    <a:cubicBezTo>
                      <a:pt x="30922" y="19634"/>
                      <a:pt x="33589" y="20301"/>
                      <a:pt x="33589" y="21825"/>
                    </a:cubicBezTo>
                    <a:cubicBezTo>
                      <a:pt x="33589" y="22873"/>
                      <a:pt x="32446" y="23349"/>
                      <a:pt x="31398" y="23444"/>
                    </a:cubicBezTo>
                    <a:cubicBezTo>
                      <a:pt x="30636" y="23444"/>
                      <a:pt x="29779" y="23444"/>
                      <a:pt x="29112" y="23063"/>
                    </a:cubicBezTo>
                    <a:cubicBezTo>
                      <a:pt x="27874" y="22397"/>
                      <a:pt x="27398" y="20873"/>
                      <a:pt x="27302" y="19444"/>
                    </a:cubicBezTo>
                    <a:cubicBezTo>
                      <a:pt x="27302" y="18015"/>
                      <a:pt x="27398" y="16586"/>
                      <a:pt x="27207" y="15253"/>
                    </a:cubicBezTo>
                    <a:cubicBezTo>
                      <a:pt x="26921" y="13919"/>
                      <a:pt x="26064" y="12491"/>
                      <a:pt x="24635" y="12300"/>
                    </a:cubicBezTo>
                    <a:cubicBezTo>
                      <a:pt x="24445" y="12300"/>
                      <a:pt x="24350" y="12300"/>
                      <a:pt x="24254" y="12300"/>
                    </a:cubicBezTo>
                    <a:cubicBezTo>
                      <a:pt x="24159" y="12395"/>
                      <a:pt x="24159" y="12586"/>
                      <a:pt x="24254" y="12681"/>
                    </a:cubicBezTo>
                    <a:cubicBezTo>
                      <a:pt x="24540" y="14300"/>
                      <a:pt x="26159" y="15729"/>
                      <a:pt x="25683" y="17348"/>
                    </a:cubicBezTo>
                    <a:cubicBezTo>
                      <a:pt x="25302" y="18491"/>
                      <a:pt x="23873" y="19063"/>
                      <a:pt x="22730" y="18777"/>
                    </a:cubicBezTo>
                    <a:cubicBezTo>
                      <a:pt x="21587" y="18491"/>
                      <a:pt x="20635" y="17634"/>
                      <a:pt x="19873" y="16682"/>
                    </a:cubicBezTo>
                    <a:cubicBezTo>
                      <a:pt x="18920" y="15634"/>
                      <a:pt x="18158" y="14491"/>
                      <a:pt x="17492" y="13253"/>
                    </a:cubicBezTo>
                    <a:cubicBezTo>
                      <a:pt x="17015" y="12395"/>
                      <a:pt x="16539" y="11443"/>
                      <a:pt x="15968" y="10681"/>
                    </a:cubicBezTo>
                    <a:cubicBezTo>
                      <a:pt x="15110" y="9633"/>
                      <a:pt x="13967" y="8871"/>
                      <a:pt x="12824" y="8204"/>
                    </a:cubicBezTo>
                    <a:cubicBezTo>
                      <a:pt x="11491" y="7442"/>
                      <a:pt x="10157" y="6776"/>
                      <a:pt x="8729" y="6109"/>
                    </a:cubicBezTo>
                    <a:cubicBezTo>
                      <a:pt x="7205" y="5442"/>
                      <a:pt x="5490" y="4775"/>
                      <a:pt x="4538" y="3442"/>
                    </a:cubicBezTo>
                    <a:cubicBezTo>
                      <a:pt x="3966" y="2585"/>
                      <a:pt x="3585" y="1537"/>
                      <a:pt x="2918" y="775"/>
                    </a:cubicBezTo>
                    <a:cubicBezTo>
                      <a:pt x="2252" y="13"/>
                      <a:pt x="823" y="-368"/>
                      <a:pt x="251" y="489"/>
                    </a:cubicBezTo>
                    <a:cubicBezTo>
                      <a:pt x="-130" y="965"/>
                      <a:pt x="-34" y="1727"/>
                      <a:pt x="251" y="2299"/>
                    </a:cubicBezTo>
                    <a:cubicBezTo>
                      <a:pt x="537" y="2870"/>
                      <a:pt x="1013" y="3347"/>
                      <a:pt x="1394" y="3728"/>
                    </a:cubicBezTo>
                  </a:path>
                </a:pathLst>
              </a:custGeom>
              <a:grpFill/>
              <a:ln w="9525" cap="flat">
                <a:noFill/>
                <a:prstDash val="solid"/>
                <a:miter/>
              </a:ln>
            </p:spPr>
            <p:txBody>
              <a:bodyPr rtlCol="0" anchor="ctr"/>
              <a:lstStyle/>
              <a:p>
                <a:endParaRPr lang="da-DK" dirty="0"/>
              </a:p>
            </p:txBody>
          </p:sp>
          <p:sp>
            <p:nvSpPr>
              <p:cNvPr id="52" name="Freeform: Shape 51">
                <a:extLst>
                  <a:ext uri="{FF2B5EF4-FFF2-40B4-BE49-F238E27FC236}">
                    <a16:creationId xmlns:a16="http://schemas.microsoft.com/office/drawing/2014/main" id="{CE92129F-941D-49A3-B530-23C0AAF0F4B8}"/>
                  </a:ext>
                </a:extLst>
              </p:cNvPr>
              <p:cNvSpPr/>
              <p:nvPr/>
            </p:nvSpPr>
            <p:spPr>
              <a:xfrm>
                <a:off x="6097422" y="3668622"/>
                <a:ext cx="4042" cy="3169"/>
              </a:xfrm>
              <a:custGeom>
                <a:avLst/>
                <a:gdLst>
                  <a:gd name="connsiteX0" fmla="*/ 3054 w 4042"/>
                  <a:gd name="connsiteY0" fmla="*/ 3169 h 3169"/>
                  <a:gd name="connsiteX1" fmla="*/ 4006 w 4042"/>
                  <a:gd name="connsiteY1" fmla="*/ 2217 h 3169"/>
                  <a:gd name="connsiteX2" fmla="*/ 3721 w 4042"/>
                  <a:gd name="connsiteY2" fmla="*/ 883 h 3169"/>
                  <a:gd name="connsiteX3" fmla="*/ 2768 w 4042"/>
                  <a:gd name="connsiteY3" fmla="*/ 216 h 3169"/>
                  <a:gd name="connsiteX4" fmla="*/ 1720 w 4042"/>
                  <a:gd name="connsiteY4" fmla="*/ 26 h 3169"/>
                  <a:gd name="connsiteX5" fmla="*/ 482 w 4042"/>
                  <a:gd name="connsiteY5" fmla="*/ 978 h 3169"/>
                  <a:gd name="connsiteX6" fmla="*/ 101 w 4042"/>
                  <a:gd name="connsiteY6" fmla="*/ 2598 h 3169"/>
                  <a:gd name="connsiteX7" fmla="*/ 958 w 4042"/>
                  <a:gd name="connsiteY7" fmla="*/ 3169 h 3169"/>
                  <a:gd name="connsiteX8" fmla="*/ 2006 w 4042"/>
                  <a:gd name="connsiteY8" fmla="*/ 3169 h 3169"/>
                  <a:gd name="connsiteX9" fmla="*/ 2959 w 4042"/>
                  <a:gd name="connsiteY9" fmla="*/ 3169 h 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2" h="3169">
                    <a:moveTo>
                      <a:pt x="3054" y="3169"/>
                    </a:moveTo>
                    <a:cubicBezTo>
                      <a:pt x="3054" y="3169"/>
                      <a:pt x="3911" y="2693"/>
                      <a:pt x="4006" y="2217"/>
                    </a:cubicBezTo>
                    <a:cubicBezTo>
                      <a:pt x="4102" y="1740"/>
                      <a:pt x="4006" y="1264"/>
                      <a:pt x="3721" y="883"/>
                    </a:cubicBezTo>
                    <a:cubicBezTo>
                      <a:pt x="3435" y="597"/>
                      <a:pt x="3054" y="407"/>
                      <a:pt x="2768" y="216"/>
                    </a:cubicBezTo>
                    <a:cubicBezTo>
                      <a:pt x="2482" y="121"/>
                      <a:pt x="2101" y="-69"/>
                      <a:pt x="1720" y="26"/>
                    </a:cubicBezTo>
                    <a:cubicBezTo>
                      <a:pt x="1149" y="26"/>
                      <a:pt x="768" y="502"/>
                      <a:pt x="482" y="978"/>
                    </a:cubicBezTo>
                    <a:cubicBezTo>
                      <a:pt x="196" y="1455"/>
                      <a:pt x="-185" y="2026"/>
                      <a:pt x="101" y="2598"/>
                    </a:cubicBezTo>
                    <a:cubicBezTo>
                      <a:pt x="292" y="2883"/>
                      <a:pt x="577" y="3074"/>
                      <a:pt x="958" y="3169"/>
                    </a:cubicBezTo>
                    <a:cubicBezTo>
                      <a:pt x="1339" y="3169"/>
                      <a:pt x="1625" y="3169"/>
                      <a:pt x="2006" y="3169"/>
                    </a:cubicBezTo>
                    <a:cubicBezTo>
                      <a:pt x="2292" y="3169"/>
                      <a:pt x="2673" y="3169"/>
                      <a:pt x="2959" y="3169"/>
                    </a:cubicBezTo>
                  </a:path>
                </a:pathLst>
              </a:custGeom>
              <a:grpFill/>
              <a:ln w="9525" cap="flat">
                <a:noFill/>
                <a:prstDash val="solid"/>
                <a:miter/>
              </a:ln>
            </p:spPr>
            <p:txBody>
              <a:bodyPr rtlCol="0" anchor="ctr"/>
              <a:lstStyle/>
              <a:p>
                <a:endParaRPr lang="da-DK" dirty="0"/>
              </a:p>
            </p:txBody>
          </p:sp>
          <p:sp>
            <p:nvSpPr>
              <p:cNvPr id="53" name="Freeform: Shape 52">
                <a:extLst>
                  <a:ext uri="{FF2B5EF4-FFF2-40B4-BE49-F238E27FC236}">
                    <a16:creationId xmlns:a16="http://schemas.microsoft.com/office/drawing/2014/main" id="{66422CAF-449E-478A-9A2F-173C25BBDF49}"/>
                  </a:ext>
                </a:extLst>
              </p:cNvPr>
              <p:cNvSpPr/>
              <p:nvPr/>
            </p:nvSpPr>
            <p:spPr>
              <a:xfrm>
                <a:off x="6103893" y="3662528"/>
                <a:ext cx="21347" cy="20735"/>
              </a:xfrm>
              <a:custGeom>
                <a:avLst/>
                <a:gdLst>
                  <a:gd name="connsiteX0" fmla="*/ 17443 w 21347"/>
                  <a:gd name="connsiteY0" fmla="*/ 6406 h 20735"/>
                  <a:gd name="connsiteX1" fmla="*/ 17347 w 21347"/>
                  <a:gd name="connsiteY1" fmla="*/ 2215 h 20735"/>
                  <a:gd name="connsiteX2" fmla="*/ 15633 w 21347"/>
                  <a:gd name="connsiteY2" fmla="*/ 24 h 20735"/>
                  <a:gd name="connsiteX3" fmla="*/ 14014 w 21347"/>
                  <a:gd name="connsiteY3" fmla="*/ 501 h 20735"/>
                  <a:gd name="connsiteX4" fmla="*/ 12775 w 21347"/>
                  <a:gd name="connsiteY4" fmla="*/ 1834 h 20735"/>
                  <a:gd name="connsiteX5" fmla="*/ 8775 w 21347"/>
                  <a:gd name="connsiteY5" fmla="*/ 5549 h 20735"/>
                  <a:gd name="connsiteX6" fmla="*/ 6203 w 21347"/>
                  <a:gd name="connsiteY6" fmla="*/ 6692 h 20735"/>
                  <a:gd name="connsiteX7" fmla="*/ 1441 w 21347"/>
                  <a:gd name="connsiteY7" fmla="*/ 6882 h 20735"/>
                  <a:gd name="connsiteX8" fmla="*/ 12 w 21347"/>
                  <a:gd name="connsiteY8" fmla="*/ 10026 h 20735"/>
                  <a:gd name="connsiteX9" fmla="*/ 1822 w 21347"/>
                  <a:gd name="connsiteY9" fmla="*/ 14883 h 20735"/>
                  <a:gd name="connsiteX10" fmla="*/ 5251 w 21347"/>
                  <a:gd name="connsiteY10" fmla="*/ 18884 h 20735"/>
                  <a:gd name="connsiteX11" fmla="*/ 6679 w 21347"/>
                  <a:gd name="connsiteY11" fmla="*/ 20313 h 20735"/>
                  <a:gd name="connsiteX12" fmla="*/ 8584 w 21347"/>
                  <a:gd name="connsiteY12" fmla="*/ 20598 h 20735"/>
                  <a:gd name="connsiteX13" fmla="*/ 10108 w 21347"/>
                  <a:gd name="connsiteY13" fmla="*/ 19646 h 20735"/>
                  <a:gd name="connsiteX14" fmla="*/ 12775 w 21347"/>
                  <a:gd name="connsiteY14" fmla="*/ 20027 h 20735"/>
                  <a:gd name="connsiteX15" fmla="*/ 14490 w 21347"/>
                  <a:gd name="connsiteY15" fmla="*/ 19170 h 20735"/>
                  <a:gd name="connsiteX16" fmla="*/ 15728 w 21347"/>
                  <a:gd name="connsiteY16" fmla="*/ 17646 h 20735"/>
                  <a:gd name="connsiteX17" fmla="*/ 18871 w 21347"/>
                  <a:gd name="connsiteY17" fmla="*/ 15455 h 20735"/>
                  <a:gd name="connsiteX18" fmla="*/ 20110 w 21347"/>
                  <a:gd name="connsiteY18" fmla="*/ 14979 h 20735"/>
                  <a:gd name="connsiteX19" fmla="*/ 21253 w 21347"/>
                  <a:gd name="connsiteY19" fmla="*/ 12883 h 20735"/>
                  <a:gd name="connsiteX20" fmla="*/ 21348 w 21347"/>
                  <a:gd name="connsiteY20" fmla="*/ 10407 h 20735"/>
                  <a:gd name="connsiteX21" fmla="*/ 19157 w 21347"/>
                  <a:gd name="connsiteY21" fmla="*/ 11073 h 20735"/>
                  <a:gd name="connsiteX22" fmla="*/ 16966 w 21347"/>
                  <a:gd name="connsiteY22" fmla="*/ 11359 h 20735"/>
                  <a:gd name="connsiteX23" fmla="*/ 16300 w 21347"/>
                  <a:gd name="connsiteY23" fmla="*/ 9549 h 20735"/>
                  <a:gd name="connsiteX24" fmla="*/ 17443 w 21347"/>
                  <a:gd name="connsiteY24" fmla="*/ 6501 h 2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20735">
                    <a:moveTo>
                      <a:pt x="17443" y="6406"/>
                    </a:moveTo>
                    <a:cubicBezTo>
                      <a:pt x="17824" y="5073"/>
                      <a:pt x="17728" y="3549"/>
                      <a:pt x="17347" y="2215"/>
                    </a:cubicBezTo>
                    <a:cubicBezTo>
                      <a:pt x="17062" y="1263"/>
                      <a:pt x="16585" y="215"/>
                      <a:pt x="15633" y="24"/>
                    </a:cubicBezTo>
                    <a:cubicBezTo>
                      <a:pt x="15061" y="-71"/>
                      <a:pt x="14490" y="120"/>
                      <a:pt x="14014" y="501"/>
                    </a:cubicBezTo>
                    <a:cubicBezTo>
                      <a:pt x="13537" y="882"/>
                      <a:pt x="13156" y="1358"/>
                      <a:pt x="12775" y="1834"/>
                    </a:cubicBezTo>
                    <a:cubicBezTo>
                      <a:pt x="11632" y="3263"/>
                      <a:pt x="10299" y="4501"/>
                      <a:pt x="8775" y="5549"/>
                    </a:cubicBezTo>
                    <a:cubicBezTo>
                      <a:pt x="8013" y="6120"/>
                      <a:pt x="7156" y="6597"/>
                      <a:pt x="6203" y="6692"/>
                    </a:cubicBezTo>
                    <a:cubicBezTo>
                      <a:pt x="4584" y="6882"/>
                      <a:pt x="2774" y="6025"/>
                      <a:pt x="1441" y="6882"/>
                    </a:cubicBezTo>
                    <a:cubicBezTo>
                      <a:pt x="393" y="7454"/>
                      <a:pt x="-83" y="8787"/>
                      <a:pt x="12" y="10026"/>
                    </a:cubicBezTo>
                    <a:cubicBezTo>
                      <a:pt x="12" y="11835"/>
                      <a:pt x="869" y="13455"/>
                      <a:pt x="1822" y="14883"/>
                    </a:cubicBezTo>
                    <a:cubicBezTo>
                      <a:pt x="2869" y="16312"/>
                      <a:pt x="4108" y="17550"/>
                      <a:pt x="5251" y="18884"/>
                    </a:cubicBezTo>
                    <a:cubicBezTo>
                      <a:pt x="5727" y="19360"/>
                      <a:pt x="6108" y="19932"/>
                      <a:pt x="6679" y="20313"/>
                    </a:cubicBezTo>
                    <a:cubicBezTo>
                      <a:pt x="7251" y="20694"/>
                      <a:pt x="8013" y="20884"/>
                      <a:pt x="8584" y="20598"/>
                    </a:cubicBezTo>
                    <a:cubicBezTo>
                      <a:pt x="9156" y="20408"/>
                      <a:pt x="9537" y="19836"/>
                      <a:pt x="10108" y="19646"/>
                    </a:cubicBezTo>
                    <a:cubicBezTo>
                      <a:pt x="10966" y="19360"/>
                      <a:pt x="11823" y="20122"/>
                      <a:pt x="12775" y="20027"/>
                    </a:cubicBezTo>
                    <a:cubicBezTo>
                      <a:pt x="13442" y="20027"/>
                      <a:pt x="14014" y="19646"/>
                      <a:pt x="14490" y="19170"/>
                    </a:cubicBezTo>
                    <a:cubicBezTo>
                      <a:pt x="14966" y="18693"/>
                      <a:pt x="15252" y="18122"/>
                      <a:pt x="15728" y="17646"/>
                    </a:cubicBezTo>
                    <a:cubicBezTo>
                      <a:pt x="16585" y="16598"/>
                      <a:pt x="17633" y="15836"/>
                      <a:pt x="18871" y="15455"/>
                    </a:cubicBezTo>
                    <a:cubicBezTo>
                      <a:pt x="19348" y="15360"/>
                      <a:pt x="19729" y="15169"/>
                      <a:pt x="20110" y="14979"/>
                    </a:cubicBezTo>
                    <a:cubicBezTo>
                      <a:pt x="20776" y="14502"/>
                      <a:pt x="21157" y="13740"/>
                      <a:pt x="21253" y="12883"/>
                    </a:cubicBezTo>
                    <a:cubicBezTo>
                      <a:pt x="21348" y="12026"/>
                      <a:pt x="21253" y="11264"/>
                      <a:pt x="21348" y="10407"/>
                    </a:cubicBezTo>
                    <a:cubicBezTo>
                      <a:pt x="20586" y="10216"/>
                      <a:pt x="19824" y="10692"/>
                      <a:pt x="19157" y="11073"/>
                    </a:cubicBezTo>
                    <a:cubicBezTo>
                      <a:pt x="18490" y="11454"/>
                      <a:pt x="17633" y="11835"/>
                      <a:pt x="16966" y="11359"/>
                    </a:cubicBezTo>
                    <a:cubicBezTo>
                      <a:pt x="16395" y="10978"/>
                      <a:pt x="16204" y="10216"/>
                      <a:pt x="16300" y="9549"/>
                    </a:cubicBezTo>
                    <a:cubicBezTo>
                      <a:pt x="16490" y="8502"/>
                      <a:pt x="17062" y="7549"/>
                      <a:pt x="17443" y="6501"/>
                    </a:cubicBezTo>
                  </a:path>
                </a:pathLst>
              </a:custGeom>
              <a:grpFill/>
              <a:ln w="9525" cap="flat">
                <a:noFill/>
                <a:prstDash val="solid"/>
                <a:miter/>
              </a:ln>
            </p:spPr>
            <p:txBody>
              <a:bodyPr rtlCol="0" anchor="ctr"/>
              <a:lstStyle/>
              <a:p>
                <a:endParaRPr lang="da-DK" dirty="0"/>
              </a:p>
            </p:txBody>
          </p:sp>
          <p:sp>
            <p:nvSpPr>
              <p:cNvPr id="54" name="Freeform: Shape 53">
                <a:extLst>
                  <a:ext uri="{FF2B5EF4-FFF2-40B4-BE49-F238E27FC236}">
                    <a16:creationId xmlns:a16="http://schemas.microsoft.com/office/drawing/2014/main" id="{25567C63-AB6F-4DC9-B20F-71FCA202F803}"/>
                  </a:ext>
                </a:extLst>
              </p:cNvPr>
              <p:cNvSpPr/>
              <p:nvPr/>
            </p:nvSpPr>
            <p:spPr>
              <a:xfrm>
                <a:off x="6124479" y="3661790"/>
                <a:ext cx="3274" cy="3348"/>
              </a:xfrm>
              <a:custGeom>
                <a:avLst/>
                <a:gdLst>
                  <a:gd name="connsiteX0" fmla="*/ 2572 w 3274"/>
                  <a:gd name="connsiteY0" fmla="*/ 286 h 3348"/>
                  <a:gd name="connsiteX1" fmla="*/ 1810 w 3274"/>
                  <a:gd name="connsiteY1" fmla="*/ 0 h 3348"/>
                  <a:gd name="connsiteX2" fmla="*/ 476 w 3274"/>
                  <a:gd name="connsiteY2" fmla="*/ 762 h 3348"/>
                  <a:gd name="connsiteX3" fmla="*/ 0 w 3274"/>
                  <a:gd name="connsiteY3" fmla="*/ 2096 h 3348"/>
                  <a:gd name="connsiteX4" fmla="*/ 667 w 3274"/>
                  <a:gd name="connsiteY4" fmla="*/ 3239 h 3348"/>
                  <a:gd name="connsiteX5" fmla="*/ 2000 w 3274"/>
                  <a:gd name="connsiteY5" fmla="*/ 3239 h 3348"/>
                  <a:gd name="connsiteX6" fmla="*/ 2953 w 3274"/>
                  <a:gd name="connsiteY6" fmla="*/ 2667 h 3348"/>
                  <a:gd name="connsiteX7" fmla="*/ 3239 w 3274"/>
                  <a:gd name="connsiteY7" fmla="*/ 1334 h 3348"/>
                  <a:gd name="connsiteX8" fmla="*/ 2477 w 3274"/>
                  <a:gd name="connsiteY8" fmla="*/ 191 h 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4" h="3348">
                    <a:moveTo>
                      <a:pt x="2572" y="286"/>
                    </a:moveTo>
                    <a:cubicBezTo>
                      <a:pt x="2572" y="286"/>
                      <a:pt x="2095" y="0"/>
                      <a:pt x="1810" y="0"/>
                    </a:cubicBezTo>
                    <a:cubicBezTo>
                      <a:pt x="1334" y="0"/>
                      <a:pt x="857" y="286"/>
                      <a:pt x="476" y="762"/>
                    </a:cubicBezTo>
                    <a:cubicBezTo>
                      <a:pt x="190" y="1143"/>
                      <a:pt x="0" y="1619"/>
                      <a:pt x="0" y="2096"/>
                    </a:cubicBezTo>
                    <a:cubicBezTo>
                      <a:pt x="0" y="2572"/>
                      <a:pt x="286" y="3048"/>
                      <a:pt x="667" y="3239"/>
                    </a:cubicBezTo>
                    <a:cubicBezTo>
                      <a:pt x="1048" y="3429"/>
                      <a:pt x="1524" y="3334"/>
                      <a:pt x="2000" y="3239"/>
                    </a:cubicBezTo>
                    <a:cubicBezTo>
                      <a:pt x="2381" y="3143"/>
                      <a:pt x="2667" y="2953"/>
                      <a:pt x="2953" y="2667"/>
                    </a:cubicBezTo>
                    <a:cubicBezTo>
                      <a:pt x="3239" y="2286"/>
                      <a:pt x="3334" y="1810"/>
                      <a:pt x="3239" y="1334"/>
                    </a:cubicBezTo>
                    <a:cubicBezTo>
                      <a:pt x="3239" y="857"/>
                      <a:pt x="2858" y="476"/>
                      <a:pt x="2477" y="191"/>
                    </a:cubicBezTo>
                  </a:path>
                </a:pathLst>
              </a:custGeom>
              <a:grpFill/>
              <a:ln w="9525" cap="flat">
                <a:noFill/>
                <a:prstDash val="solid"/>
                <a:miter/>
              </a:ln>
            </p:spPr>
            <p:txBody>
              <a:bodyPr rtlCol="0" anchor="ctr"/>
              <a:lstStyle/>
              <a:p>
                <a:endParaRPr lang="da-DK" dirty="0"/>
              </a:p>
            </p:txBody>
          </p:sp>
          <p:sp>
            <p:nvSpPr>
              <p:cNvPr id="55" name="Freeform: Shape 54">
                <a:extLst>
                  <a:ext uri="{FF2B5EF4-FFF2-40B4-BE49-F238E27FC236}">
                    <a16:creationId xmlns:a16="http://schemas.microsoft.com/office/drawing/2014/main" id="{5547FC1E-64DB-4B4F-849E-02A93BEC3601}"/>
                  </a:ext>
                </a:extLst>
              </p:cNvPr>
              <p:cNvSpPr/>
              <p:nvPr/>
            </p:nvSpPr>
            <p:spPr>
              <a:xfrm>
                <a:off x="6115645" y="3639475"/>
                <a:ext cx="40154" cy="92264"/>
              </a:xfrm>
              <a:custGeom>
                <a:avLst/>
                <a:gdLst>
                  <a:gd name="connsiteX0" fmla="*/ 38552 w 40154"/>
                  <a:gd name="connsiteY0" fmla="*/ 312 h 92264"/>
                  <a:gd name="connsiteX1" fmla="*/ 29789 w 40154"/>
                  <a:gd name="connsiteY1" fmla="*/ 17647 h 92264"/>
                  <a:gd name="connsiteX2" fmla="*/ 29789 w 40154"/>
                  <a:gd name="connsiteY2" fmla="*/ 21362 h 92264"/>
                  <a:gd name="connsiteX3" fmla="*/ 28551 w 40154"/>
                  <a:gd name="connsiteY3" fmla="*/ 23743 h 92264"/>
                  <a:gd name="connsiteX4" fmla="*/ 25122 w 40154"/>
                  <a:gd name="connsiteY4" fmla="*/ 28887 h 92264"/>
                  <a:gd name="connsiteX5" fmla="*/ 20740 w 40154"/>
                  <a:gd name="connsiteY5" fmla="*/ 34602 h 92264"/>
                  <a:gd name="connsiteX6" fmla="*/ 14263 w 40154"/>
                  <a:gd name="connsiteY6" fmla="*/ 39841 h 92264"/>
                  <a:gd name="connsiteX7" fmla="*/ 7596 w 40154"/>
                  <a:gd name="connsiteY7" fmla="*/ 50604 h 92264"/>
                  <a:gd name="connsiteX8" fmla="*/ 7119 w 40154"/>
                  <a:gd name="connsiteY8" fmla="*/ 52414 h 92264"/>
                  <a:gd name="connsiteX9" fmla="*/ 7786 w 40154"/>
                  <a:gd name="connsiteY9" fmla="*/ 52985 h 92264"/>
                  <a:gd name="connsiteX10" fmla="*/ 11025 w 40154"/>
                  <a:gd name="connsiteY10" fmla="*/ 54890 h 92264"/>
                  <a:gd name="connsiteX11" fmla="*/ 12930 w 40154"/>
                  <a:gd name="connsiteY11" fmla="*/ 58033 h 92264"/>
                  <a:gd name="connsiteX12" fmla="*/ 12549 w 40154"/>
                  <a:gd name="connsiteY12" fmla="*/ 59367 h 92264"/>
                  <a:gd name="connsiteX13" fmla="*/ 11596 w 40154"/>
                  <a:gd name="connsiteY13" fmla="*/ 59843 h 92264"/>
                  <a:gd name="connsiteX14" fmla="*/ 8358 w 40154"/>
                  <a:gd name="connsiteY14" fmla="*/ 59938 h 92264"/>
                  <a:gd name="connsiteX15" fmla="*/ 5500 w 40154"/>
                  <a:gd name="connsiteY15" fmla="*/ 61081 h 92264"/>
                  <a:gd name="connsiteX16" fmla="*/ 4167 w 40154"/>
                  <a:gd name="connsiteY16" fmla="*/ 67273 h 92264"/>
                  <a:gd name="connsiteX17" fmla="*/ 1119 w 40154"/>
                  <a:gd name="connsiteY17" fmla="*/ 67749 h 92264"/>
                  <a:gd name="connsiteX18" fmla="*/ 166 w 40154"/>
                  <a:gd name="connsiteY18" fmla="*/ 68225 h 92264"/>
                  <a:gd name="connsiteX19" fmla="*/ 357 w 40154"/>
                  <a:gd name="connsiteY19" fmla="*/ 69559 h 92264"/>
                  <a:gd name="connsiteX20" fmla="*/ 1500 w 40154"/>
                  <a:gd name="connsiteY20" fmla="*/ 70416 h 92264"/>
                  <a:gd name="connsiteX21" fmla="*/ 6167 w 40154"/>
                  <a:gd name="connsiteY21" fmla="*/ 79179 h 92264"/>
                  <a:gd name="connsiteX22" fmla="*/ 6167 w 40154"/>
                  <a:gd name="connsiteY22" fmla="*/ 89561 h 92264"/>
                  <a:gd name="connsiteX23" fmla="*/ 7500 w 40154"/>
                  <a:gd name="connsiteY23" fmla="*/ 92228 h 92264"/>
                  <a:gd name="connsiteX24" fmla="*/ 10072 w 40154"/>
                  <a:gd name="connsiteY24" fmla="*/ 89942 h 92264"/>
                  <a:gd name="connsiteX25" fmla="*/ 12930 w 40154"/>
                  <a:gd name="connsiteY25" fmla="*/ 82703 h 92264"/>
                  <a:gd name="connsiteX26" fmla="*/ 16073 w 40154"/>
                  <a:gd name="connsiteY26" fmla="*/ 74130 h 92264"/>
                  <a:gd name="connsiteX27" fmla="*/ 19121 w 40154"/>
                  <a:gd name="connsiteY27" fmla="*/ 61081 h 92264"/>
                  <a:gd name="connsiteX28" fmla="*/ 21978 w 40154"/>
                  <a:gd name="connsiteY28" fmla="*/ 52033 h 92264"/>
                  <a:gd name="connsiteX29" fmla="*/ 24741 w 40154"/>
                  <a:gd name="connsiteY29" fmla="*/ 45460 h 92264"/>
                  <a:gd name="connsiteX30" fmla="*/ 30741 w 40154"/>
                  <a:gd name="connsiteY30" fmla="*/ 35364 h 92264"/>
                  <a:gd name="connsiteX31" fmla="*/ 32170 w 40154"/>
                  <a:gd name="connsiteY31" fmla="*/ 31935 h 92264"/>
                  <a:gd name="connsiteX32" fmla="*/ 33789 w 40154"/>
                  <a:gd name="connsiteY32" fmla="*/ 26601 h 92264"/>
                  <a:gd name="connsiteX33" fmla="*/ 38266 w 40154"/>
                  <a:gd name="connsiteY33" fmla="*/ 14123 h 92264"/>
                  <a:gd name="connsiteX34" fmla="*/ 39885 w 40154"/>
                  <a:gd name="connsiteY34" fmla="*/ 1074 h 92264"/>
                  <a:gd name="connsiteX35" fmla="*/ 38361 w 40154"/>
                  <a:gd name="connsiteY35" fmla="*/ 121 h 9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0154" h="92264">
                    <a:moveTo>
                      <a:pt x="38552" y="312"/>
                    </a:moveTo>
                    <a:cubicBezTo>
                      <a:pt x="32742" y="3836"/>
                      <a:pt x="29217" y="10885"/>
                      <a:pt x="29789" y="17647"/>
                    </a:cubicBezTo>
                    <a:cubicBezTo>
                      <a:pt x="29884" y="18886"/>
                      <a:pt x="30075" y="20219"/>
                      <a:pt x="29789" y="21362"/>
                    </a:cubicBezTo>
                    <a:cubicBezTo>
                      <a:pt x="29598" y="22219"/>
                      <a:pt x="29027" y="22981"/>
                      <a:pt x="28551" y="23743"/>
                    </a:cubicBezTo>
                    <a:cubicBezTo>
                      <a:pt x="27408" y="25458"/>
                      <a:pt x="26265" y="27172"/>
                      <a:pt x="25122" y="28887"/>
                    </a:cubicBezTo>
                    <a:cubicBezTo>
                      <a:pt x="23788" y="30887"/>
                      <a:pt x="22455" y="32983"/>
                      <a:pt x="20740" y="34602"/>
                    </a:cubicBezTo>
                    <a:cubicBezTo>
                      <a:pt x="18740" y="36507"/>
                      <a:pt x="16168" y="37840"/>
                      <a:pt x="14263" y="39841"/>
                    </a:cubicBezTo>
                    <a:cubicBezTo>
                      <a:pt x="11310" y="42889"/>
                      <a:pt x="9977" y="47080"/>
                      <a:pt x="7596" y="50604"/>
                    </a:cubicBezTo>
                    <a:cubicBezTo>
                      <a:pt x="7215" y="51175"/>
                      <a:pt x="6834" y="51842"/>
                      <a:pt x="7119" y="52414"/>
                    </a:cubicBezTo>
                    <a:cubicBezTo>
                      <a:pt x="7215" y="52699"/>
                      <a:pt x="7500" y="52890"/>
                      <a:pt x="7786" y="52985"/>
                    </a:cubicBezTo>
                    <a:cubicBezTo>
                      <a:pt x="8929" y="53557"/>
                      <a:pt x="10072" y="54033"/>
                      <a:pt x="11025" y="54890"/>
                    </a:cubicBezTo>
                    <a:cubicBezTo>
                      <a:pt x="11977" y="55652"/>
                      <a:pt x="12834" y="56795"/>
                      <a:pt x="12930" y="58033"/>
                    </a:cubicBezTo>
                    <a:cubicBezTo>
                      <a:pt x="12930" y="58510"/>
                      <a:pt x="12930" y="58986"/>
                      <a:pt x="12549" y="59367"/>
                    </a:cubicBezTo>
                    <a:cubicBezTo>
                      <a:pt x="12263" y="59653"/>
                      <a:pt x="11977" y="59748"/>
                      <a:pt x="11596" y="59843"/>
                    </a:cubicBezTo>
                    <a:cubicBezTo>
                      <a:pt x="10548" y="60129"/>
                      <a:pt x="9501" y="59938"/>
                      <a:pt x="8358" y="59938"/>
                    </a:cubicBezTo>
                    <a:cubicBezTo>
                      <a:pt x="7215" y="59938"/>
                      <a:pt x="6072" y="60224"/>
                      <a:pt x="5500" y="61081"/>
                    </a:cubicBezTo>
                    <a:cubicBezTo>
                      <a:pt x="4167" y="62796"/>
                      <a:pt x="5786" y="65939"/>
                      <a:pt x="4167" y="67273"/>
                    </a:cubicBezTo>
                    <a:cubicBezTo>
                      <a:pt x="3309" y="67939"/>
                      <a:pt x="2166" y="67463"/>
                      <a:pt x="1119" y="67749"/>
                    </a:cubicBezTo>
                    <a:cubicBezTo>
                      <a:pt x="738" y="67749"/>
                      <a:pt x="357" y="67939"/>
                      <a:pt x="166" y="68225"/>
                    </a:cubicBezTo>
                    <a:cubicBezTo>
                      <a:pt x="-120" y="68606"/>
                      <a:pt x="-24" y="69178"/>
                      <a:pt x="357" y="69559"/>
                    </a:cubicBezTo>
                    <a:cubicBezTo>
                      <a:pt x="642" y="69940"/>
                      <a:pt x="1119" y="70130"/>
                      <a:pt x="1500" y="70416"/>
                    </a:cubicBezTo>
                    <a:cubicBezTo>
                      <a:pt x="4452" y="72130"/>
                      <a:pt x="5881" y="75750"/>
                      <a:pt x="6167" y="79179"/>
                    </a:cubicBezTo>
                    <a:cubicBezTo>
                      <a:pt x="6548" y="82608"/>
                      <a:pt x="6072" y="86132"/>
                      <a:pt x="6167" y="89561"/>
                    </a:cubicBezTo>
                    <a:cubicBezTo>
                      <a:pt x="6167" y="90609"/>
                      <a:pt x="6453" y="91942"/>
                      <a:pt x="7500" y="92228"/>
                    </a:cubicBezTo>
                    <a:cubicBezTo>
                      <a:pt x="8739" y="92514"/>
                      <a:pt x="9596" y="91085"/>
                      <a:pt x="10072" y="89942"/>
                    </a:cubicBezTo>
                    <a:cubicBezTo>
                      <a:pt x="11025" y="87561"/>
                      <a:pt x="11977" y="85084"/>
                      <a:pt x="12930" y="82703"/>
                    </a:cubicBezTo>
                    <a:cubicBezTo>
                      <a:pt x="14073" y="79846"/>
                      <a:pt x="15216" y="77083"/>
                      <a:pt x="16073" y="74130"/>
                    </a:cubicBezTo>
                    <a:cubicBezTo>
                      <a:pt x="17311" y="69844"/>
                      <a:pt x="18073" y="65463"/>
                      <a:pt x="19121" y="61081"/>
                    </a:cubicBezTo>
                    <a:cubicBezTo>
                      <a:pt x="19883" y="58033"/>
                      <a:pt x="20835" y="54985"/>
                      <a:pt x="21978" y="52033"/>
                    </a:cubicBezTo>
                    <a:cubicBezTo>
                      <a:pt x="22836" y="49842"/>
                      <a:pt x="23788" y="47651"/>
                      <a:pt x="24741" y="45460"/>
                    </a:cubicBezTo>
                    <a:cubicBezTo>
                      <a:pt x="26360" y="41841"/>
                      <a:pt x="27979" y="38126"/>
                      <a:pt x="30741" y="35364"/>
                    </a:cubicBezTo>
                    <a:cubicBezTo>
                      <a:pt x="30837" y="34126"/>
                      <a:pt x="31599" y="33078"/>
                      <a:pt x="32170" y="31935"/>
                    </a:cubicBezTo>
                    <a:cubicBezTo>
                      <a:pt x="32932" y="30220"/>
                      <a:pt x="33313" y="28411"/>
                      <a:pt x="33789" y="26601"/>
                    </a:cubicBezTo>
                    <a:cubicBezTo>
                      <a:pt x="35028" y="22315"/>
                      <a:pt x="36837" y="18314"/>
                      <a:pt x="38266" y="14123"/>
                    </a:cubicBezTo>
                    <a:cubicBezTo>
                      <a:pt x="39695" y="9932"/>
                      <a:pt x="40647" y="5455"/>
                      <a:pt x="39885" y="1074"/>
                    </a:cubicBezTo>
                    <a:cubicBezTo>
                      <a:pt x="39790" y="312"/>
                      <a:pt x="38933" y="-260"/>
                      <a:pt x="38361" y="121"/>
                    </a:cubicBezTo>
                  </a:path>
                </a:pathLst>
              </a:custGeom>
              <a:grpFill/>
              <a:ln w="9525" cap="flat">
                <a:noFill/>
                <a:prstDash val="solid"/>
                <a:miter/>
              </a:ln>
            </p:spPr>
            <p:txBody>
              <a:bodyPr rtlCol="0" anchor="ctr"/>
              <a:lstStyle/>
              <a:p>
                <a:endParaRPr lang="da-DK" dirty="0"/>
              </a:p>
            </p:txBody>
          </p:sp>
          <p:sp>
            <p:nvSpPr>
              <p:cNvPr id="56" name="Freeform: Shape 55">
                <a:extLst>
                  <a:ext uri="{FF2B5EF4-FFF2-40B4-BE49-F238E27FC236}">
                    <a16:creationId xmlns:a16="http://schemas.microsoft.com/office/drawing/2014/main" id="{BDAE83A0-2E64-4A19-98F8-7D9D5177532A}"/>
                  </a:ext>
                </a:extLst>
              </p:cNvPr>
              <p:cNvSpPr/>
              <p:nvPr/>
            </p:nvSpPr>
            <p:spPr>
              <a:xfrm>
                <a:off x="6160826" y="3680692"/>
                <a:ext cx="104506" cy="74574"/>
              </a:xfrm>
              <a:custGeom>
                <a:avLst/>
                <a:gdLst>
                  <a:gd name="connsiteX0" fmla="*/ 36519 w 104506"/>
                  <a:gd name="connsiteY0" fmla="*/ 2719 h 74574"/>
                  <a:gd name="connsiteX1" fmla="*/ 42425 w 104506"/>
                  <a:gd name="connsiteY1" fmla="*/ 9101 h 74574"/>
                  <a:gd name="connsiteX2" fmla="*/ 44806 w 104506"/>
                  <a:gd name="connsiteY2" fmla="*/ 12435 h 74574"/>
                  <a:gd name="connsiteX3" fmla="*/ 45949 w 104506"/>
                  <a:gd name="connsiteY3" fmla="*/ 15388 h 74574"/>
                  <a:gd name="connsiteX4" fmla="*/ 53569 w 104506"/>
                  <a:gd name="connsiteY4" fmla="*/ 22246 h 74574"/>
                  <a:gd name="connsiteX5" fmla="*/ 61189 w 104506"/>
                  <a:gd name="connsiteY5" fmla="*/ 26722 h 74574"/>
                  <a:gd name="connsiteX6" fmla="*/ 63951 w 104506"/>
                  <a:gd name="connsiteY6" fmla="*/ 28056 h 74574"/>
                  <a:gd name="connsiteX7" fmla="*/ 71190 w 104506"/>
                  <a:gd name="connsiteY7" fmla="*/ 29961 h 74574"/>
                  <a:gd name="connsiteX8" fmla="*/ 72809 w 104506"/>
                  <a:gd name="connsiteY8" fmla="*/ 31771 h 74574"/>
                  <a:gd name="connsiteX9" fmla="*/ 75000 w 104506"/>
                  <a:gd name="connsiteY9" fmla="*/ 32533 h 74574"/>
                  <a:gd name="connsiteX10" fmla="*/ 73190 w 104506"/>
                  <a:gd name="connsiteY10" fmla="*/ 29104 h 74574"/>
                  <a:gd name="connsiteX11" fmla="*/ 72047 w 104506"/>
                  <a:gd name="connsiteY11" fmla="*/ 25484 h 74574"/>
                  <a:gd name="connsiteX12" fmla="*/ 74810 w 104506"/>
                  <a:gd name="connsiteY12" fmla="*/ 24532 h 74574"/>
                  <a:gd name="connsiteX13" fmla="*/ 77381 w 104506"/>
                  <a:gd name="connsiteY13" fmla="*/ 24532 h 74574"/>
                  <a:gd name="connsiteX14" fmla="*/ 78810 w 104506"/>
                  <a:gd name="connsiteY14" fmla="*/ 24246 h 74574"/>
                  <a:gd name="connsiteX15" fmla="*/ 79572 w 104506"/>
                  <a:gd name="connsiteY15" fmla="*/ 21865 h 74574"/>
                  <a:gd name="connsiteX16" fmla="*/ 79572 w 104506"/>
                  <a:gd name="connsiteY16" fmla="*/ 16054 h 74574"/>
                  <a:gd name="connsiteX17" fmla="*/ 79667 w 104506"/>
                  <a:gd name="connsiteY17" fmla="*/ 15007 h 74574"/>
                  <a:gd name="connsiteX18" fmla="*/ 81668 w 104506"/>
                  <a:gd name="connsiteY18" fmla="*/ 14340 h 74574"/>
                  <a:gd name="connsiteX19" fmla="*/ 83477 w 104506"/>
                  <a:gd name="connsiteY19" fmla="*/ 15673 h 74574"/>
                  <a:gd name="connsiteX20" fmla="*/ 91097 w 104506"/>
                  <a:gd name="connsiteY20" fmla="*/ 21388 h 74574"/>
                  <a:gd name="connsiteX21" fmla="*/ 92812 w 104506"/>
                  <a:gd name="connsiteY21" fmla="*/ 23293 h 74574"/>
                  <a:gd name="connsiteX22" fmla="*/ 90716 w 104506"/>
                  <a:gd name="connsiteY22" fmla="*/ 25579 h 74574"/>
                  <a:gd name="connsiteX23" fmla="*/ 94907 w 104506"/>
                  <a:gd name="connsiteY23" fmla="*/ 28342 h 74574"/>
                  <a:gd name="connsiteX24" fmla="*/ 96146 w 104506"/>
                  <a:gd name="connsiteY24" fmla="*/ 32533 h 74574"/>
                  <a:gd name="connsiteX25" fmla="*/ 103289 w 104506"/>
                  <a:gd name="connsiteY25" fmla="*/ 44058 h 74574"/>
                  <a:gd name="connsiteX26" fmla="*/ 104432 w 104506"/>
                  <a:gd name="connsiteY26" fmla="*/ 45868 h 74574"/>
                  <a:gd name="connsiteX27" fmla="*/ 102432 w 104506"/>
                  <a:gd name="connsiteY27" fmla="*/ 49773 h 74574"/>
                  <a:gd name="connsiteX28" fmla="*/ 98813 w 104506"/>
                  <a:gd name="connsiteY28" fmla="*/ 52535 h 74574"/>
                  <a:gd name="connsiteX29" fmla="*/ 99194 w 104506"/>
                  <a:gd name="connsiteY29" fmla="*/ 56536 h 74574"/>
                  <a:gd name="connsiteX30" fmla="*/ 101765 w 104506"/>
                  <a:gd name="connsiteY30" fmla="*/ 57107 h 74574"/>
                  <a:gd name="connsiteX31" fmla="*/ 102527 w 104506"/>
                  <a:gd name="connsiteY31" fmla="*/ 61965 h 74574"/>
                  <a:gd name="connsiteX32" fmla="*/ 97574 w 104506"/>
                  <a:gd name="connsiteY32" fmla="*/ 68537 h 74574"/>
                  <a:gd name="connsiteX33" fmla="*/ 87287 w 104506"/>
                  <a:gd name="connsiteY33" fmla="*/ 64346 h 74574"/>
                  <a:gd name="connsiteX34" fmla="*/ 76905 w 104506"/>
                  <a:gd name="connsiteY34" fmla="*/ 64537 h 74574"/>
                  <a:gd name="connsiteX35" fmla="*/ 74905 w 104506"/>
                  <a:gd name="connsiteY35" fmla="*/ 63870 h 74574"/>
                  <a:gd name="connsiteX36" fmla="*/ 70619 w 104506"/>
                  <a:gd name="connsiteY36" fmla="*/ 65584 h 74574"/>
                  <a:gd name="connsiteX37" fmla="*/ 61951 w 104506"/>
                  <a:gd name="connsiteY37" fmla="*/ 72061 h 74574"/>
                  <a:gd name="connsiteX38" fmla="*/ 54807 w 104506"/>
                  <a:gd name="connsiteY38" fmla="*/ 74252 h 74574"/>
                  <a:gd name="connsiteX39" fmla="*/ 51283 w 104506"/>
                  <a:gd name="connsiteY39" fmla="*/ 70823 h 74574"/>
                  <a:gd name="connsiteX40" fmla="*/ 44996 w 104506"/>
                  <a:gd name="connsiteY40" fmla="*/ 66061 h 74574"/>
                  <a:gd name="connsiteX41" fmla="*/ 36805 w 104506"/>
                  <a:gd name="connsiteY41" fmla="*/ 59298 h 74574"/>
                  <a:gd name="connsiteX42" fmla="*/ 15088 w 104506"/>
                  <a:gd name="connsiteY42" fmla="*/ 48725 h 74574"/>
                  <a:gd name="connsiteX43" fmla="*/ 5753 w 104506"/>
                  <a:gd name="connsiteY43" fmla="*/ 45677 h 74574"/>
                  <a:gd name="connsiteX44" fmla="*/ 38 w 104506"/>
                  <a:gd name="connsiteY44" fmla="*/ 38152 h 74574"/>
                  <a:gd name="connsiteX45" fmla="*/ 3372 w 104506"/>
                  <a:gd name="connsiteY45" fmla="*/ 31009 h 74574"/>
                  <a:gd name="connsiteX46" fmla="*/ 14421 w 104506"/>
                  <a:gd name="connsiteY46" fmla="*/ 31199 h 74574"/>
                  <a:gd name="connsiteX47" fmla="*/ 14993 w 104506"/>
                  <a:gd name="connsiteY47" fmla="*/ 30151 h 74574"/>
                  <a:gd name="connsiteX48" fmla="*/ 13469 w 104506"/>
                  <a:gd name="connsiteY48" fmla="*/ 26246 h 74574"/>
                  <a:gd name="connsiteX49" fmla="*/ 6706 w 104506"/>
                  <a:gd name="connsiteY49" fmla="*/ 18531 h 74574"/>
                  <a:gd name="connsiteX50" fmla="*/ 5277 w 104506"/>
                  <a:gd name="connsiteY50" fmla="*/ 16245 h 74574"/>
                  <a:gd name="connsiteX51" fmla="*/ 6420 w 104506"/>
                  <a:gd name="connsiteY51" fmla="*/ 12149 h 74574"/>
                  <a:gd name="connsiteX52" fmla="*/ 10040 w 104506"/>
                  <a:gd name="connsiteY52" fmla="*/ 6053 h 74574"/>
                  <a:gd name="connsiteX53" fmla="*/ 11183 w 104506"/>
                  <a:gd name="connsiteY53" fmla="*/ 4624 h 74574"/>
                  <a:gd name="connsiteX54" fmla="*/ 15183 w 104506"/>
                  <a:gd name="connsiteY54" fmla="*/ 3862 h 74574"/>
                  <a:gd name="connsiteX55" fmla="*/ 17469 w 104506"/>
                  <a:gd name="connsiteY55" fmla="*/ 2719 h 74574"/>
                  <a:gd name="connsiteX56" fmla="*/ 35757 w 104506"/>
                  <a:gd name="connsiteY56" fmla="*/ 1957 h 74574"/>
                  <a:gd name="connsiteX57" fmla="*/ 36424 w 104506"/>
                  <a:gd name="connsiteY57" fmla="*/ 2624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4506" h="74574">
                    <a:moveTo>
                      <a:pt x="36519" y="2719"/>
                    </a:moveTo>
                    <a:cubicBezTo>
                      <a:pt x="38519" y="4815"/>
                      <a:pt x="40520" y="6910"/>
                      <a:pt x="42425" y="9101"/>
                    </a:cubicBezTo>
                    <a:cubicBezTo>
                      <a:pt x="43282" y="10149"/>
                      <a:pt x="44234" y="11197"/>
                      <a:pt x="44806" y="12435"/>
                    </a:cubicBezTo>
                    <a:cubicBezTo>
                      <a:pt x="45282" y="13387"/>
                      <a:pt x="45473" y="14435"/>
                      <a:pt x="45949" y="15388"/>
                    </a:cubicBezTo>
                    <a:cubicBezTo>
                      <a:pt x="47378" y="18626"/>
                      <a:pt x="50521" y="20531"/>
                      <a:pt x="53569" y="22246"/>
                    </a:cubicBezTo>
                    <a:cubicBezTo>
                      <a:pt x="56141" y="23770"/>
                      <a:pt x="58617" y="25198"/>
                      <a:pt x="61189" y="26722"/>
                    </a:cubicBezTo>
                    <a:cubicBezTo>
                      <a:pt x="62046" y="27199"/>
                      <a:pt x="62999" y="27770"/>
                      <a:pt x="63951" y="28056"/>
                    </a:cubicBezTo>
                    <a:cubicBezTo>
                      <a:pt x="66332" y="28818"/>
                      <a:pt x="69285" y="28246"/>
                      <a:pt x="71190" y="29961"/>
                    </a:cubicBezTo>
                    <a:cubicBezTo>
                      <a:pt x="71762" y="30532"/>
                      <a:pt x="72143" y="31199"/>
                      <a:pt x="72809" y="31771"/>
                    </a:cubicBezTo>
                    <a:cubicBezTo>
                      <a:pt x="73381" y="32342"/>
                      <a:pt x="74238" y="32818"/>
                      <a:pt x="75000" y="32533"/>
                    </a:cubicBezTo>
                    <a:cubicBezTo>
                      <a:pt x="75381" y="31199"/>
                      <a:pt x="74238" y="30056"/>
                      <a:pt x="73190" y="29104"/>
                    </a:cubicBezTo>
                    <a:cubicBezTo>
                      <a:pt x="72238" y="28151"/>
                      <a:pt x="71285" y="26627"/>
                      <a:pt x="72047" y="25484"/>
                    </a:cubicBezTo>
                    <a:cubicBezTo>
                      <a:pt x="72619" y="24627"/>
                      <a:pt x="73857" y="24532"/>
                      <a:pt x="74810" y="24532"/>
                    </a:cubicBezTo>
                    <a:cubicBezTo>
                      <a:pt x="75667" y="24532"/>
                      <a:pt x="76524" y="24532"/>
                      <a:pt x="77381" y="24532"/>
                    </a:cubicBezTo>
                    <a:cubicBezTo>
                      <a:pt x="77858" y="24532"/>
                      <a:pt x="78429" y="24532"/>
                      <a:pt x="78810" y="24246"/>
                    </a:cubicBezTo>
                    <a:cubicBezTo>
                      <a:pt x="79572" y="23770"/>
                      <a:pt x="79572" y="22722"/>
                      <a:pt x="79572" y="21865"/>
                    </a:cubicBezTo>
                    <a:cubicBezTo>
                      <a:pt x="79572" y="19960"/>
                      <a:pt x="79572" y="18055"/>
                      <a:pt x="79572" y="16054"/>
                    </a:cubicBezTo>
                    <a:cubicBezTo>
                      <a:pt x="79572" y="15673"/>
                      <a:pt x="79572" y="15292"/>
                      <a:pt x="79667" y="15007"/>
                    </a:cubicBezTo>
                    <a:cubicBezTo>
                      <a:pt x="79953" y="14340"/>
                      <a:pt x="80906" y="14149"/>
                      <a:pt x="81668" y="14340"/>
                    </a:cubicBezTo>
                    <a:cubicBezTo>
                      <a:pt x="82430" y="14530"/>
                      <a:pt x="82906" y="15102"/>
                      <a:pt x="83477" y="15673"/>
                    </a:cubicBezTo>
                    <a:cubicBezTo>
                      <a:pt x="85763" y="17864"/>
                      <a:pt x="88335" y="19769"/>
                      <a:pt x="91097" y="21388"/>
                    </a:cubicBezTo>
                    <a:cubicBezTo>
                      <a:pt x="91859" y="21865"/>
                      <a:pt x="92717" y="22341"/>
                      <a:pt x="92812" y="23293"/>
                    </a:cubicBezTo>
                    <a:cubicBezTo>
                      <a:pt x="92907" y="24436"/>
                      <a:pt x="91669" y="25103"/>
                      <a:pt x="90716" y="25579"/>
                    </a:cubicBezTo>
                    <a:cubicBezTo>
                      <a:pt x="91002" y="27294"/>
                      <a:pt x="93574" y="27199"/>
                      <a:pt x="94907" y="28342"/>
                    </a:cubicBezTo>
                    <a:cubicBezTo>
                      <a:pt x="96050" y="29294"/>
                      <a:pt x="95955" y="31009"/>
                      <a:pt x="96146" y="32533"/>
                    </a:cubicBezTo>
                    <a:cubicBezTo>
                      <a:pt x="96812" y="37105"/>
                      <a:pt x="100337" y="40629"/>
                      <a:pt x="103289" y="44058"/>
                    </a:cubicBezTo>
                    <a:cubicBezTo>
                      <a:pt x="103766" y="44629"/>
                      <a:pt x="104242" y="45201"/>
                      <a:pt x="104432" y="45868"/>
                    </a:cubicBezTo>
                    <a:cubicBezTo>
                      <a:pt x="104813" y="47392"/>
                      <a:pt x="103670" y="48820"/>
                      <a:pt x="102432" y="49773"/>
                    </a:cubicBezTo>
                    <a:cubicBezTo>
                      <a:pt x="101194" y="50725"/>
                      <a:pt x="99765" y="51297"/>
                      <a:pt x="98813" y="52535"/>
                    </a:cubicBezTo>
                    <a:cubicBezTo>
                      <a:pt x="97860" y="53773"/>
                      <a:pt x="97860" y="55869"/>
                      <a:pt x="99194" y="56536"/>
                    </a:cubicBezTo>
                    <a:cubicBezTo>
                      <a:pt x="99956" y="56917"/>
                      <a:pt x="100908" y="56726"/>
                      <a:pt x="101765" y="57107"/>
                    </a:cubicBezTo>
                    <a:cubicBezTo>
                      <a:pt x="103385" y="57869"/>
                      <a:pt x="103099" y="60250"/>
                      <a:pt x="102527" y="61965"/>
                    </a:cubicBezTo>
                    <a:cubicBezTo>
                      <a:pt x="101670" y="64727"/>
                      <a:pt x="100432" y="67870"/>
                      <a:pt x="97574" y="68537"/>
                    </a:cubicBezTo>
                    <a:cubicBezTo>
                      <a:pt x="93955" y="69394"/>
                      <a:pt x="91002" y="65299"/>
                      <a:pt x="87287" y="64346"/>
                    </a:cubicBezTo>
                    <a:cubicBezTo>
                      <a:pt x="83858" y="63584"/>
                      <a:pt x="80239" y="65680"/>
                      <a:pt x="76905" y="64537"/>
                    </a:cubicBezTo>
                    <a:cubicBezTo>
                      <a:pt x="76238" y="64346"/>
                      <a:pt x="75572" y="63965"/>
                      <a:pt x="74905" y="63870"/>
                    </a:cubicBezTo>
                    <a:cubicBezTo>
                      <a:pt x="73381" y="63584"/>
                      <a:pt x="71857" y="64632"/>
                      <a:pt x="70619" y="65584"/>
                    </a:cubicBezTo>
                    <a:cubicBezTo>
                      <a:pt x="67761" y="67775"/>
                      <a:pt x="64808" y="69871"/>
                      <a:pt x="61951" y="72061"/>
                    </a:cubicBezTo>
                    <a:cubicBezTo>
                      <a:pt x="59855" y="73585"/>
                      <a:pt x="57188" y="75300"/>
                      <a:pt x="54807" y="74252"/>
                    </a:cubicBezTo>
                    <a:cubicBezTo>
                      <a:pt x="53283" y="73585"/>
                      <a:pt x="52331" y="72061"/>
                      <a:pt x="51283" y="70823"/>
                    </a:cubicBezTo>
                    <a:cubicBezTo>
                      <a:pt x="49568" y="68823"/>
                      <a:pt x="47187" y="67585"/>
                      <a:pt x="44996" y="66061"/>
                    </a:cubicBezTo>
                    <a:cubicBezTo>
                      <a:pt x="42139" y="63965"/>
                      <a:pt x="39567" y="61489"/>
                      <a:pt x="36805" y="59298"/>
                    </a:cubicBezTo>
                    <a:cubicBezTo>
                      <a:pt x="30423" y="54250"/>
                      <a:pt x="22898" y="50821"/>
                      <a:pt x="15088" y="48725"/>
                    </a:cubicBezTo>
                    <a:cubicBezTo>
                      <a:pt x="11945" y="47868"/>
                      <a:pt x="8706" y="47201"/>
                      <a:pt x="5753" y="45677"/>
                    </a:cubicBezTo>
                    <a:cubicBezTo>
                      <a:pt x="2896" y="44153"/>
                      <a:pt x="419" y="41391"/>
                      <a:pt x="38" y="38152"/>
                    </a:cubicBezTo>
                    <a:cubicBezTo>
                      <a:pt x="-247" y="35390"/>
                      <a:pt x="1086" y="32533"/>
                      <a:pt x="3372" y="31009"/>
                    </a:cubicBezTo>
                    <a:cubicBezTo>
                      <a:pt x="6039" y="34342"/>
                      <a:pt x="11754" y="34438"/>
                      <a:pt x="14421" y="31199"/>
                    </a:cubicBezTo>
                    <a:cubicBezTo>
                      <a:pt x="14707" y="30913"/>
                      <a:pt x="14897" y="30532"/>
                      <a:pt x="14993" y="30151"/>
                    </a:cubicBezTo>
                    <a:cubicBezTo>
                      <a:pt x="15469" y="28723"/>
                      <a:pt x="14421" y="27294"/>
                      <a:pt x="13469" y="26246"/>
                    </a:cubicBezTo>
                    <a:cubicBezTo>
                      <a:pt x="11183" y="23674"/>
                      <a:pt x="8992" y="21103"/>
                      <a:pt x="6706" y="18531"/>
                    </a:cubicBezTo>
                    <a:cubicBezTo>
                      <a:pt x="6134" y="17864"/>
                      <a:pt x="5468" y="17102"/>
                      <a:pt x="5277" y="16245"/>
                    </a:cubicBezTo>
                    <a:cubicBezTo>
                      <a:pt x="4896" y="14816"/>
                      <a:pt x="5753" y="13387"/>
                      <a:pt x="6420" y="12149"/>
                    </a:cubicBezTo>
                    <a:cubicBezTo>
                      <a:pt x="7658" y="10149"/>
                      <a:pt x="8897" y="8149"/>
                      <a:pt x="10040" y="6053"/>
                    </a:cubicBezTo>
                    <a:cubicBezTo>
                      <a:pt x="10325" y="5577"/>
                      <a:pt x="10706" y="5005"/>
                      <a:pt x="11183" y="4624"/>
                    </a:cubicBezTo>
                    <a:cubicBezTo>
                      <a:pt x="12326" y="3767"/>
                      <a:pt x="13850" y="4148"/>
                      <a:pt x="15183" y="3862"/>
                    </a:cubicBezTo>
                    <a:cubicBezTo>
                      <a:pt x="16040" y="3672"/>
                      <a:pt x="16707" y="3100"/>
                      <a:pt x="17469" y="2719"/>
                    </a:cubicBezTo>
                    <a:cubicBezTo>
                      <a:pt x="22898" y="-614"/>
                      <a:pt x="30042" y="-900"/>
                      <a:pt x="35757" y="1957"/>
                    </a:cubicBezTo>
                    <a:cubicBezTo>
                      <a:pt x="36043" y="2148"/>
                      <a:pt x="36138" y="2338"/>
                      <a:pt x="36424" y="2624"/>
                    </a:cubicBezTo>
                  </a:path>
                </a:pathLst>
              </a:custGeom>
              <a:grpFill/>
              <a:ln w="9525" cap="flat">
                <a:noFill/>
                <a:prstDash val="solid"/>
                <a:miter/>
              </a:ln>
            </p:spPr>
            <p:txBody>
              <a:bodyPr rtlCol="0" anchor="ctr"/>
              <a:lstStyle/>
              <a:p>
                <a:endParaRPr lang="da-DK" dirty="0"/>
              </a:p>
            </p:txBody>
          </p:sp>
          <p:sp>
            <p:nvSpPr>
              <p:cNvPr id="57" name="Freeform: Shape 56">
                <a:extLst>
                  <a:ext uri="{FF2B5EF4-FFF2-40B4-BE49-F238E27FC236}">
                    <a16:creationId xmlns:a16="http://schemas.microsoft.com/office/drawing/2014/main" id="{21CDB67B-34B2-443F-A7AF-18FD5043199B}"/>
                  </a:ext>
                </a:extLst>
              </p:cNvPr>
              <p:cNvSpPr/>
              <p:nvPr/>
            </p:nvSpPr>
            <p:spPr>
              <a:xfrm>
                <a:off x="6206585" y="3680827"/>
                <a:ext cx="11525" cy="6238"/>
              </a:xfrm>
              <a:custGeom>
                <a:avLst/>
                <a:gdLst>
                  <a:gd name="connsiteX0" fmla="*/ 0 w 11525"/>
                  <a:gd name="connsiteY0" fmla="*/ 5061 h 6238"/>
                  <a:gd name="connsiteX1" fmla="*/ 0 w 11525"/>
                  <a:gd name="connsiteY1" fmla="*/ 5632 h 6238"/>
                  <a:gd name="connsiteX2" fmla="*/ 952 w 11525"/>
                  <a:gd name="connsiteY2" fmla="*/ 6204 h 6238"/>
                  <a:gd name="connsiteX3" fmla="*/ 3524 w 11525"/>
                  <a:gd name="connsiteY3" fmla="*/ 5823 h 6238"/>
                  <a:gd name="connsiteX4" fmla="*/ 5810 w 11525"/>
                  <a:gd name="connsiteY4" fmla="*/ 4585 h 6238"/>
                  <a:gd name="connsiteX5" fmla="*/ 9716 w 11525"/>
                  <a:gd name="connsiteY5" fmla="*/ 3442 h 6238"/>
                  <a:gd name="connsiteX6" fmla="*/ 11525 w 11525"/>
                  <a:gd name="connsiteY6" fmla="*/ 2299 h 6238"/>
                  <a:gd name="connsiteX7" fmla="*/ 10954 w 11525"/>
                  <a:gd name="connsiteY7" fmla="*/ 1156 h 6238"/>
                  <a:gd name="connsiteX8" fmla="*/ 9716 w 11525"/>
                  <a:gd name="connsiteY8" fmla="*/ 679 h 6238"/>
                  <a:gd name="connsiteX9" fmla="*/ 8001 w 11525"/>
                  <a:gd name="connsiteY9" fmla="*/ 298 h 6238"/>
                  <a:gd name="connsiteX10" fmla="*/ 4096 w 11525"/>
                  <a:gd name="connsiteY10" fmla="*/ 489 h 6238"/>
                  <a:gd name="connsiteX11" fmla="*/ 3143 w 11525"/>
                  <a:gd name="connsiteY11" fmla="*/ 1822 h 6238"/>
                  <a:gd name="connsiteX12" fmla="*/ 2857 w 11525"/>
                  <a:gd name="connsiteY12" fmla="*/ 2394 h 6238"/>
                  <a:gd name="connsiteX13" fmla="*/ 2191 w 11525"/>
                  <a:gd name="connsiteY13" fmla="*/ 2870 h 6238"/>
                  <a:gd name="connsiteX14" fmla="*/ 0 w 11525"/>
                  <a:gd name="connsiteY14" fmla="*/ 5251 h 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25" h="6238">
                    <a:moveTo>
                      <a:pt x="0" y="5061"/>
                    </a:moveTo>
                    <a:cubicBezTo>
                      <a:pt x="0" y="5061"/>
                      <a:pt x="0" y="5442"/>
                      <a:pt x="0" y="5632"/>
                    </a:cubicBezTo>
                    <a:cubicBezTo>
                      <a:pt x="191" y="6013"/>
                      <a:pt x="571" y="6204"/>
                      <a:pt x="952" y="6204"/>
                    </a:cubicBezTo>
                    <a:cubicBezTo>
                      <a:pt x="1810" y="6299"/>
                      <a:pt x="2762" y="6204"/>
                      <a:pt x="3524" y="5823"/>
                    </a:cubicBezTo>
                    <a:cubicBezTo>
                      <a:pt x="4286" y="5537"/>
                      <a:pt x="5048" y="4966"/>
                      <a:pt x="5810" y="4585"/>
                    </a:cubicBezTo>
                    <a:cubicBezTo>
                      <a:pt x="7048" y="3918"/>
                      <a:pt x="8382" y="3632"/>
                      <a:pt x="9716" y="3442"/>
                    </a:cubicBezTo>
                    <a:cubicBezTo>
                      <a:pt x="10477" y="3346"/>
                      <a:pt x="11430" y="3061"/>
                      <a:pt x="11525" y="2299"/>
                    </a:cubicBezTo>
                    <a:cubicBezTo>
                      <a:pt x="11525" y="1822"/>
                      <a:pt x="11335" y="1346"/>
                      <a:pt x="10954" y="1156"/>
                    </a:cubicBezTo>
                    <a:cubicBezTo>
                      <a:pt x="10573" y="870"/>
                      <a:pt x="10096" y="775"/>
                      <a:pt x="9716" y="679"/>
                    </a:cubicBezTo>
                    <a:cubicBezTo>
                      <a:pt x="9144" y="584"/>
                      <a:pt x="8572" y="394"/>
                      <a:pt x="8001" y="298"/>
                    </a:cubicBezTo>
                    <a:cubicBezTo>
                      <a:pt x="6668" y="13"/>
                      <a:pt x="5239" y="-273"/>
                      <a:pt x="4096" y="489"/>
                    </a:cubicBezTo>
                    <a:cubicBezTo>
                      <a:pt x="3620" y="775"/>
                      <a:pt x="3334" y="1251"/>
                      <a:pt x="3143" y="1822"/>
                    </a:cubicBezTo>
                    <a:cubicBezTo>
                      <a:pt x="3143" y="2013"/>
                      <a:pt x="2953" y="2203"/>
                      <a:pt x="2857" y="2394"/>
                    </a:cubicBezTo>
                    <a:cubicBezTo>
                      <a:pt x="2667" y="2584"/>
                      <a:pt x="2381" y="2680"/>
                      <a:pt x="2191" y="2870"/>
                    </a:cubicBezTo>
                    <a:cubicBezTo>
                      <a:pt x="1238" y="3346"/>
                      <a:pt x="286" y="4204"/>
                      <a:pt x="0" y="5251"/>
                    </a:cubicBezTo>
                  </a:path>
                </a:pathLst>
              </a:custGeom>
              <a:grpFill/>
              <a:ln w="9525" cap="flat">
                <a:noFill/>
                <a:prstDash val="solid"/>
                <a:miter/>
              </a:ln>
            </p:spPr>
            <p:txBody>
              <a:bodyPr rtlCol="0" anchor="ctr"/>
              <a:lstStyle/>
              <a:p>
                <a:endParaRPr lang="da-DK" dirty="0"/>
              </a:p>
            </p:txBody>
          </p:sp>
          <p:sp>
            <p:nvSpPr>
              <p:cNvPr id="58" name="Freeform: Shape 57">
                <a:extLst>
                  <a:ext uri="{FF2B5EF4-FFF2-40B4-BE49-F238E27FC236}">
                    <a16:creationId xmlns:a16="http://schemas.microsoft.com/office/drawing/2014/main" id="{491ABF3A-3004-452D-9152-958A410D1046}"/>
                  </a:ext>
                </a:extLst>
              </p:cNvPr>
              <p:cNvSpPr/>
              <p:nvPr/>
            </p:nvSpPr>
            <p:spPr>
              <a:xfrm>
                <a:off x="6222251" y="3675697"/>
                <a:ext cx="8691" cy="6667"/>
              </a:xfrm>
              <a:custGeom>
                <a:avLst/>
                <a:gdLst>
                  <a:gd name="connsiteX0" fmla="*/ 6717 w 8691"/>
                  <a:gd name="connsiteY0" fmla="*/ 6667 h 6667"/>
                  <a:gd name="connsiteX1" fmla="*/ 8622 w 8691"/>
                  <a:gd name="connsiteY1" fmla="*/ 4572 h 6667"/>
                  <a:gd name="connsiteX2" fmla="*/ 7860 w 8691"/>
                  <a:gd name="connsiteY2" fmla="*/ 1810 h 6667"/>
                  <a:gd name="connsiteX3" fmla="*/ 5003 w 8691"/>
                  <a:gd name="connsiteY3" fmla="*/ 286 h 6667"/>
                  <a:gd name="connsiteX4" fmla="*/ 1764 w 8691"/>
                  <a:gd name="connsiteY4" fmla="*/ 0 h 6667"/>
                  <a:gd name="connsiteX5" fmla="*/ 907 w 8691"/>
                  <a:gd name="connsiteY5" fmla="*/ 0 h 6667"/>
                  <a:gd name="connsiteX6" fmla="*/ 526 w 8691"/>
                  <a:gd name="connsiteY6" fmla="*/ 286 h 6667"/>
                  <a:gd name="connsiteX7" fmla="*/ 621 w 8691"/>
                  <a:gd name="connsiteY7" fmla="*/ 3715 h 6667"/>
                  <a:gd name="connsiteX8" fmla="*/ 3574 w 8691"/>
                  <a:gd name="connsiteY8" fmla="*/ 5810 h 6667"/>
                  <a:gd name="connsiteX9" fmla="*/ 6622 w 8691"/>
                  <a:gd name="connsiteY9" fmla="*/ 6382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91" h="6667">
                    <a:moveTo>
                      <a:pt x="6717" y="6667"/>
                    </a:moveTo>
                    <a:cubicBezTo>
                      <a:pt x="7670" y="6382"/>
                      <a:pt x="8432" y="5620"/>
                      <a:pt x="8622" y="4572"/>
                    </a:cubicBezTo>
                    <a:cubicBezTo>
                      <a:pt x="8813" y="3619"/>
                      <a:pt x="8622" y="2572"/>
                      <a:pt x="7860" y="1810"/>
                    </a:cubicBezTo>
                    <a:cubicBezTo>
                      <a:pt x="7194" y="952"/>
                      <a:pt x="6051" y="571"/>
                      <a:pt x="5003" y="286"/>
                    </a:cubicBezTo>
                    <a:cubicBezTo>
                      <a:pt x="3955" y="95"/>
                      <a:pt x="2812" y="95"/>
                      <a:pt x="1764" y="0"/>
                    </a:cubicBezTo>
                    <a:cubicBezTo>
                      <a:pt x="1479" y="0"/>
                      <a:pt x="1193" y="0"/>
                      <a:pt x="907" y="0"/>
                    </a:cubicBezTo>
                    <a:cubicBezTo>
                      <a:pt x="717" y="0"/>
                      <a:pt x="621" y="190"/>
                      <a:pt x="526" y="286"/>
                    </a:cubicBezTo>
                    <a:cubicBezTo>
                      <a:pt x="-236" y="1238"/>
                      <a:pt x="-141" y="2762"/>
                      <a:pt x="621" y="3715"/>
                    </a:cubicBezTo>
                    <a:cubicBezTo>
                      <a:pt x="1383" y="4667"/>
                      <a:pt x="2431" y="5334"/>
                      <a:pt x="3574" y="5810"/>
                    </a:cubicBezTo>
                    <a:cubicBezTo>
                      <a:pt x="4527" y="6286"/>
                      <a:pt x="5670" y="6667"/>
                      <a:pt x="6622" y="6382"/>
                    </a:cubicBezTo>
                  </a:path>
                </a:pathLst>
              </a:custGeom>
              <a:grpFill/>
              <a:ln w="9525" cap="flat">
                <a:noFill/>
                <a:prstDash val="solid"/>
                <a:miter/>
              </a:ln>
            </p:spPr>
            <p:txBody>
              <a:bodyPr rtlCol="0" anchor="ctr"/>
              <a:lstStyle/>
              <a:p>
                <a:endParaRPr lang="da-DK" dirty="0"/>
              </a:p>
            </p:txBody>
          </p:sp>
          <p:sp>
            <p:nvSpPr>
              <p:cNvPr id="59" name="Freeform: Shape 58">
                <a:extLst>
                  <a:ext uri="{FF2B5EF4-FFF2-40B4-BE49-F238E27FC236}">
                    <a16:creationId xmlns:a16="http://schemas.microsoft.com/office/drawing/2014/main" id="{E7931F9E-926C-4B8E-9655-B46182F15F4F}"/>
                  </a:ext>
                </a:extLst>
              </p:cNvPr>
              <p:cNvSpPr/>
              <p:nvPr/>
            </p:nvSpPr>
            <p:spPr>
              <a:xfrm>
                <a:off x="6219597" y="3693423"/>
                <a:ext cx="4799" cy="2410"/>
              </a:xfrm>
              <a:custGeom>
                <a:avLst/>
                <a:gdLst>
                  <a:gd name="connsiteX0" fmla="*/ 3657 w 4799"/>
                  <a:gd name="connsiteY0" fmla="*/ 371 h 2410"/>
                  <a:gd name="connsiteX1" fmla="*/ 4800 w 4799"/>
                  <a:gd name="connsiteY1" fmla="*/ 1323 h 2410"/>
                  <a:gd name="connsiteX2" fmla="*/ 3562 w 4799"/>
                  <a:gd name="connsiteY2" fmla="*/ 2276 h 2410"/>
                  <a:gd name="connsiteX3" fmla="*/ 609 w 4799"/>
                  <a:gd name="connsiteY3" fmla="*/ 2371 h 2410"/>
                  <a:gd name="connsiteX4" fmla="*/ 228 w 4799"/>
                  <a:gd name="connsiteY4" fmla="*/ 2276 h 2410"/>
                  <a:gd name="connsiteX5" fmla="*/ 37 w 4799"/>
                  <a:gd name="connsiteY5" fmla="*/ 1609 h 2410"/>
                  <a:gd name="connsiteX6" fmla="*/ 418 w 4799"/>
                  <a:gd name="connsiteY6" fmla="*/ 1038 h 2410"/>
                  <a:gd name="connsiteX7" fmla="*/ 1466 w 4799"/>
                  <a:gd name="connsiteY7" fmla="*/ 180 h 2410"/>
                  <a:gd name="connsiteX8" fmla="*/ 2800 w 4799"/>
                  <a:gd name="connsiteY8" fmla="*/ 180 h 2410"/>
                  <a:gd name="connsiteX9" fmla="*/ 3752 w 4799"/>
                  <a:gd name="connsiteY9" fmla="*/ 466 h 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9" h="2410">
                    <a:moveTo>
                      <a:pt x="3657" y="371"/>
                    </a:moveTo>
                    <a:cubicBezTo>
                      <a:pt x="4133" y="466"/>
                      <a:pt x="4800" y="752"/>
                      <a:pt x="4800" y="1323"/>
                    </a:cubicBezTo>
                    <a:cubicBezTo>
                      <a:pt x="4800" y="1895"/>
                      <a:pt x="4133" y="2181"/>
                      <a:pt x="3562" y="2276"/>
                    </a:cubicBezTo>
                    <a:cubicBezTo>
                      <a:pt x="2609" y="2371"/>
                      <a:pt x="1561" y="2466"/>
                      <a:pt x="609" y="2371"/>
                    </a:cubicBezTo>
                    <a:cubicBezTo>
                      <a:pt x="514" y="2371"/>
                      <a:pt x="323" y="2371"/>
                      <a:pt x="228" y="2276"/>
                    </a:cubicBezTo>
                    <a:cubicBezTo>
                      <a:pt x="37" y="2181"/>
                      <a:pt x="-58" y="1800"/>
                      <a:pt x="37" y="1609"/>
                    </a:cubicBezTo>
                    <a:cubicBezTo>
                      <a:pt x="37" y="1419"/>
                      <a:pt x="323" y="1228"/>
                      <a:pt x="418" y="1038"/>
                    </a:cubicBezTo>
                    <a:cubicBezTo>
                      <a:pt x="704" y="657"/>
                      <a:pt x="1085" y="371"/>
                      <a:pt x="1466" y="180"/>
                    </a:cubicBezTo>
                    <a:cubicBezTo>
                      <a:pt x="1847" y="-10"/>
                      <a:pt x="2419" y="-105"/>
                      <a:pt x="2800" y="180"/>
                    </a:cubicBezTo>
                    <a:cubicBezTo>
                      <a:pt x="2990" y="371"/>
                      <a:pt x="3466" y="371"/>
                      <a:pt x="3752" y="466"/>
                    </a:cubicBezTo>
                  </a:path>
                </a:pathLst>
              </a:custGeom>
              <a:grpFill/>
              <a:ln w="9525" cap="flat">
                <a:noFill/>
                <a:prstDash val="solid"/>
                <a:miter/>
              </a:ln>
            </p:spPr>
            <p:txBody>
              <a:bodyPr rtlCol="0" anchor="ctr"/>
              <a:lstStyle/>
              <a:p>
                <a:endParaRPr lang="da-DK" dirty="0"/>
              </a:p>
            </p:txBody>
          </p:sp>
          <p:sp>
            <p:nvSpPr>
              <p:cNvPr id="60" name="Freeform: Shape 59">
                <a:extLst>
                  <a:ext uri="{FF2B5EF4-FFF2-40B4-BE49-F238E27FC236}">
                    <a16:creationId xmlns:a16="http://schemas.microsoft.com/office/drawing/2014/main" id="{0949430E-1226-4D6C-9074-B9AFDB5CAEA3}"/>
                  </a:ext>
                </a:extLst>
              </p:cNvPr>
              <p:cNvSpPr/>
              <p:nvPr/>
            </p:nvSpPr>
            <p:spPr>
              <a:xfrm>
                <a:off x="6245352" y="3681316"/>
                <a:ext cx="54960" cy="84701"/>
              </a:xfrm>
              <a:custGeom>
                <a:avLst/>
                <a:gdLst>
                  <a:gd name="connsiteX0" fmla="*/ 18764 w 54960"/>
                  <a:gd name="connsiteY0" fmla="*/ 0 h 84701"/>
                  <a:gd name="connsiteX1" fmla="*/ 23907 w 54960"/>
                  <a:gd name="connsiteY1" fmla="*/ 7620 h 84701"/>
                  <a:gd name="connsiteX2" fmla="*/ 25908 w 54960"/>
                  <a:gd name="connsiteY2" fmla="*/ 8001 h 84701"/>
                  <a:gd name="connsiteX3" fmla="*/ 27051 w 54960"/>
                  <a:gd name="connsiteY3" fmla="*/ 6667 h 84701"/>
                  <a:gd name="connsiteX4" fmla="*/ 32099 w 54960"/>
                  <a:gd name="connsiteY4" fmla="*/ 6382 h 84701"/>
                  <a:gd name="connsiteX5" fmla="*/ 34575 w 54960"/>
                  <a:gd name="connsiteY5" fmla="*/ 11239 h 84701"/>
                  <a:gd name="connsiteX6" fmla="*/ 37147 w 54960"/>
                  <a:gd name="connsiteY6" fmla="*/ 12573 h 84701"/>
                  <a:gd name="connsiteX7" fmla="*/ 46291 w 54960"/>
                  <a:gd name="connsiteY7" fmla="*/ 14192 h 84701"/>
                  <a:gd name="connsiteX8" fmla="*/ 49149 w 54960"/>
                  <a:gd name="connsiteY8" fmla="*/ 14668 h 84701"/>
                  <a:gd name="connsiteX9" fmla="*/ 50482 w 54960"/>
                  <a:gd name="connsiteY9" fmla="*/ 16859 h 84701"/>
                  <a:gd name="connsiteX10" fmla="*/ 54197 w 54960"/>
                  <a:gd name="connsiteY10" fmla="*/ 22860 h 84701"/>
                  <a:gd name="connsiteX11" fmla="*/ 54864 w 54960"/>
                  <a:gd name="connsiteY11" fmla="*/ 27622 h 84701"/>
                  <a:gd name="connsiteX12" fmla="*/ 49911 w 54960"/>
                  <a:gd name="connsiteY12" fmla="*/ 34004 h 84701"/>
                  <a:gd name="connsiteX13" fmla="*/ 42767 w 54960"/>
                  <a:gd name="connsiteY13" fmla="*/ 38195 h 84701"/>
                  <a:gd name="connsiteX14" fmla="*/ 39147 w 54960"/>
                  <a:gd name="connsiteY14" fmla="*/ 45339 h 84701"/>
                  <a:gd name="connsiteX15" fmla="*/ 39433 w 54960"/>
                  <a:gd name="connsiteY15" fmla="*/ 47911 h 84701"/>
                  <a:gd name="connsiteX16" fmla="*/ 35242 w 54960"/>
                  <a:gd name="connsiteY16" fmla="*/ 51816 h 84701"/>
                  <a:gd name="connsiteX17" fmla="*/ 30765 w 54960"/>
                  <a:gd name="connsiteY17" fmla="*/ 58198 h 84701"/>
                  <a:gd name="connsiteX18" fmla="*/ 30099 w 54960"/>
                  <a:gd name="connsiteY18" fmla="*/ 66103 h 84701"/>
                  <a:gd name="connsiteX19" fmla="*/ 31146 w 54960"/>
                  <a:gd name="connsiteY19" fmla="*/ 72009 h 84701"/>
                  <a:gd name="connsiteX20" fmla="*/ 33242 w 54960"/>
                  <a:gd name="connsiteY20" fmla="*/ 78295 h 84701"/>
                  <a:gd name="connsiteX21" fmla="*/ 31527 w 54960"/>
                  <a:gd name="connsiteY21" fmla="*/ 84296 h 84701"/>
                  <a:gd name="connsiteX22" fmla="*/ 30384 w 54960"/>
                  <a:gd name="connsiteY22" fmla="*/ 84677 h 84701"/>
                  <a:gd name="connsiteX23" fmla="*/ 29432 w 54960"/>
                  <a:gd name="connsiteY23" fmla="*/ 83915 h 84701"/>
                  <a:gd name="connsiteX24" fmla="*/ 26670 w 54960"/>
                  <a:gd name="connsiteY24" fmla="*/ 79724 h 84701"/>
                  <a:gd name="connsiteX25" fmla="*/ 22955 w 54960"/>
                  <a:gd name="connsiteY25" fmla="*/ 68294 h 84701"/>
                  <a:gd name="connsiteX26" fmla="*/ 21050 w 54960"/>
                  <a:gd name="connsiteY26" fmla="*/ 64199 h 84701"/>
                  <a:gd name="connsiteX27" fmla="*/ 23431 w 54960"/>
                  <a:gd name="connsiteY27" fmla="*/ 53816 h 84701"/>
                  <a:gd name="connsiteX28" fmla="*/ 24288 w 54960"/>
                  <a:gd name="connsiteY28" fmla="*/ 51626 h 84701"/>
                  <a:gd name="connsiteX29" fmla="*/ 23907 w 54960"/>
                  <a:gd name="connsiteY29" fmla="*/ 49149 h 84701"/>
                  <a:gd name="connsiteX30" fmla="*/ 17811 w 54960"/>
                  <a:gd name="connsiteY30" fmla="*/ 39433 h 84701"/>
                  <a:gd name="connsiteX31" fmla="*/ 14192 w 54960"/>
                  <a:gd name="connsiteY31" fmla="*/ 34576 h 84701"/>
                  <a:gd name="connsiteX32" fmla="*/ 14668 w 54960"/>
                  <a:gd name="connsiteY32" fmla="*/ 28766 h 84701"/>
                  <a:gd name="connsiteX33" fmla="*/ 12096 w 54960"/>
                  <a:gd name="connsiteY33" fmla="*/ 24765 h 84701"/>
                  <a:gd name="connsiteX34" fmla="*/ 8001 w 54960"/>
                  <a:gd name="connsiteY34" fmla="*/ 22193 h 84701"/>
                  <a:gd name="connsiteX35" fmla="*/ 6858 w 54960"/>
                  <a:gd name="connsiteY35" fmla="*/ 21145 h 84701"/>
                  <a:gd name="connsiteX36" fmla="*/ 6858 w 54960"/>
                  <a:gd name="connsiteY36" fmla="*/ 18288 h 84701"/>
                  <a:gd name="connsiteX37" fmla="*/ 6858 w 54960"/>
                  <a:gd name="connsiteY37" fmla="*/ 11906 h 84701"/>
                  <a:gd name="connsiteX38" fmla="*/ 4572 w 54960"/>
                  <a:gd name="connsiteY38" fmla="*/ 8858 h 84701"/>
                  <a:gd name="connsiteX39" fmla="*/ 3429 w 54960"/>
                  <a:gd name="connsiteY39" fmla="*/ 8953 h 84701"/>
                  <a:gd name="connsiteX40" fmla="*/ 952 w 54960"/>
                  <a:gd name="connsiteY40" fmla="*/ 8477 h 84701"/>
                  <a:gd name="connsiteX41" fmla="*/ 95 w 54960"/>
                  <a:gd name="connsiteY41" fmla="*/ 6191 h 84701"/>
                  <a:gd name="connsiteX42" fmla="*/ 1047 w 54960"/>
                  <a:gd name="connsiteY42" fmla="*/ 4953 h 84701"/>
                  <a:gd name="connsiteX43" fmla="*/ 4000 w 54960"/>
                  <a:gd name="connsiteY43" fmla="*/ 2286 h 84701"/>
                  <a:gd name="connsiteX44" fmla="*/ 8001 w 54960"/>
                  <a:gd name="connsiteY44" fmla="*/ 476 h 84701"/>
                  <a:gd name="connsiteX45" fmla="*/ 12287 w 54960"/>
                  <a:gd name="connsiteY45" fmla="*/ 4763 h 84701"/>
                  <a:gd name="connsiteX46" fmla="*/ 13239 w 54960"/>
                  <a:gd name="connsiteY46" fmla="*/ 5048 h 84701"/>
                  <a:gd name="connsiteX47" fmla="*/ 14001 w 54960"/>
                  <a:gd name="connsiteY47" fmla="*/ 4096 h 84701"/>
                  <a:gd name="connsiteX48" fmla="*/ 17430 w 54960"/>
                  <a:gd name="connsiteY48" fmla="*/ 286 h 84701"/>
                  <a:gd name="connsiteX49" fmla="*/ 18573 w 54960"/>
                  <a:gd name="connsiteY49" fmla="*/ 0 h 8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960" h="84701">
                    <a:moveTo>
                      <a:pt x="18764" y="0"/>
                    </a:moveTo>
                    <a:cubicBezTo>
                      <a:pt x="20859" y="2191"/>
                      <a:pt x="21526" y="5715"/>
                      <a:pt x="23907" y="7620"/>
                    </a:cubicBezTo>
                    <a:cubicBezTo>
                      <a:pt x="24479" y="8096"/>
                      <a:pt x="25336" y="8382"/>
                      <a:pt x="25908" y="8001"/>
                    </a:cubicBezTo>
                    <a:cubicBezTo>
                      <a:pt x="26384" y="7715"/>
                      <a:pt x="26670" y="7144"/>
                      <a:pt x="27051" y="6667"/>
                    </a:cubicBezTo>
                    <a:cubicBezTo>
                      <a:pt x="28194" y="5048"/>
                      <a:pt x="30765" y="4953"/>
                      <a:pt x="32099" y="6382"/>
                    </a:cubicBezTo>
                    <a:cubicBezTo>
                      <a:pt x="33337" y="7715"/>
                      <a:pt x="33337" y="9906"/>
                      <a:pt x="34575" y="11239"/>
                    </a:cubicBezTo>
                    <a:cubicBezTo>
                      <a:pt x="35242" y="11906"/>
                      <a:pt x="36195" y="12287"/>
                      <a:pt x="37147" y="12573"/>
                    </a:cubicBezTo>
                    <a:cubicBezTo>
                      <a:pt x="40100" y="13525"/>
                      <a:pt x="43243" y="14097"/>
                      <a:pt x="46291" y="14192"/>
                    </a:cubicBezTo>
                    <a:cubicBezTo>
                      <a:pt x="47244" y="14192"/>
                      <a:pt x="48291" y="14192"/>
                      <a:pt x="49149" y="14668"/>
                    </a:cubicBezTo>
                    <a:cubicBezTo>
                      <a:pt x="50006" y="15145"/>
                      <a:pt x="50673" y="15907"/>
                      <a:pt x="50482" y="16859"/>
                    </a:cubicBezTo>
                    <a:cubicBezTo>
                      <a:pt x="52101" y="18574"/>
                      <a:pt x="53340" y="20669"/>
                      <a:pt x="54197" y="22860"/>
                    </a:cubicBezTo>
                    <a:cubicBezTo>
                      <a:pt x="54768" y="24384"/>
                      <a:pt x="55149" y="26003"/>
                      <a:pt x="54864" y="27622"/>
                    </a:cubicBezTo>
                    <a:cubicBezTo>
                      <a:pt x="54483" y="30385"/>
                      <a:pt x="52292" y="32576"/>
                      <a:pt x="49911" y="34004"/>
                    </a:cubicBezTo>
                    <a:cubicBezTo>
                      <a:pt x="47529" y="35528"/>
                      <a:pt x="44958" y="36481"/>
                      <a:pt x="42767" y="38195"/>
                    </a:cubicBezTo>
                    <a:cubicBezTo>
                      <a:pt x="40576" y="39910"/>
                      <a:pt x="38766" y="42577"/>
                      <a:pt x="39147" y="45339"/>
                    </a:cubicBezTo>
                    <a:cubicBezTo>
                      <a:pt x="39243" y="46196"/>
                      <a:pt x="39624" y="47053"/>
                      <a:pt x="39433" y="47911"/>
                    </a:cubicBezTo>
                    <a:cubicBezTo>
                      <a:pt x="39147" y="49911"/>
                      <a:pt x="36957" y="50768"/>
                      <a:pt x="35242" y="51816"/>
                    </a:cubicBezTo>
                    <a:cubicBezTo>
                      <a:pt x="33051" y="53245"/>
                      <a:pt x="31527" y="55626"/>
                      <a:pt x="30765" y="58198"/>
                    </a:cubicBezTo>
                    <a:cubicBezTo>
                      <a:pt x="30003" y="60770"/>
                      <a:pt x="29908" y="63437"/>
                      <a:pt x="30099" y="66103"/>
                    </a:cubicBezTo>
                    <a:cubicBezTo>
                      <a:pt x="30194" y="68104"/>
                      <a:pt x="30480" y="70104"/>
                      <a:pt x="31146" y="72009"/>
                    </a:cubicBezTo>
                    <a:cubicBezTo>
                      <a:pt x="31813" y="74104"/>
                      <a:pt x="32861" y="76105"/>
                      <a:pt x="33242" y="78295"/>
                    </a:cubicBezTo>
                    <a:cubicBezTo>
                      <a:pt x="33623" y="80486"/>
                      <a:pt x="33242" y="82963"/>
                      <a:pt x="31527" y="84296"/>
                    </a:cubicBezTo>
                    <a:cubicBezTo>
                      <a:pt x="31242" y="84582"/>
                      <a:pt x="30765" y="84772"/>
                      <a:pt x="30384" y="84677"/>
                    </a:cubicBezTo>
                    <a:cubicBezTo>
                      <a:pt x="30003" y="84677"/>
                      <a:pt x="29718" y="84201"/>
                      <a:pt x="29432" y="83915"/>
                    </a:cubicBezTo>
                    <a:cubicBezTo>
                      <a:pt x="28479" y="82487"/>
                      <a:pt x="26955" y="81439"/>
                      <a:pt x="26670" y="79724"/>
                    </a:cubicBezTo>
                    <a:cubicBezTo>
                      <a:pt x="26098" y="75724"/>
                      <a:pt x="24860" y="71818"/>
                      <a:pt x="22955" y="68294"/>
                    </a:cubicBezTo>
                    <a:cubicBezTo>
                      <a:pt x="22288" y="66961"/>
                      <a:pt x="21431" y="65627"/>
                      <a:pt x="21050" y="64199"/>
                    </a:cubicBezTo>
                    <a:cubicBezTo>
                      <a:pt x="20097" y="60674"/>
                      <a:pt x="21717" y="56959"/>
                      <a:pt x="23431" y="53816"/>
                    </a:cubicBezTo>
                    <a:cubicBezTo>
                      <a:pt x="23812" y="53149"/>
                      <a:pt x="24193" y="52387"/>
                      <a:pt x="24288" y="51626"/>
                    </a:cubicBezTo>
                    <a:cubicBezTo>
                      <a:pt x="24384" y="50768"/>
                      <a:pt x="24193" y="49911"/>
                      <a:pt x="23907" y="49149"/>
                    </a:cubicBezTo>
                    <a:cubicBezTo>
                      <a:pt x="22764" y="45434"/>
                      <a:pt x="20574" y="42101"/>
                      <a:pt x="17811" y="39433"/>
                    </a:cubicBezTo>
                    <a:cubicBezTo>
                      <a:pt x="16287" y="38005"/>
                      <a:pt x="14573" y="36576"/>
                      <a:pt x="14192" y="34576"/>
                    </a:cubicBezTo>
                    <a:cubicBezTo>
                      <a:pt x="13811" y="32671"/>
                      <a:pt x="14859" y="30670"/>
                      <a:pt x="14668" y="28766"/>
                    </a:cubicBezTo>
                    <a:cubicBezTo>
                      <a:pt x="14478" y="27146"/>
                      <a:pt x="13335" y="25813"/>
                      <a:pt x="12096" y="24765"/>
                    </a:cubicBezTo>
                    <a:cubicBezTo>
                      <a:pt x="10858" y="23812"/>
                      <a:pt x="9334" y="23051"/>
                      <a:pt x="8001" y="22193"/>
                    </a:cubicBezTo>
                    <a:cubicBezTo>
                      <a:pt x="7524" y="21907"/>
                      <a:pt x="7143" y="21622"/>
                      <a:pt x="6858" y="21145"/>
                    </a:cubicBezTo>
                    <a:cubicBezTo>
                      <a:pt x="6381" y="20288"/>
                      <a:pt x="6572" y="19241"/>
                      <a:pt x="6858" y="18288"/>
                    </a:cubicBezTo>
                    <a:cubicBezTo>
                      <a:pt x="7239" y="16192"/>
                      <a:pt x="7239" y="14002"/>
                      <a:pt x="6858" y="11906"/>
                    </a:cubicBezTo>
                    <a:cubicBezTo>
                      <a:pt x="6572" y="10573"/>
                      <a:pt x="5905" y="9049"/>
                      <a:pt x="4572" y="8858"/>
                    </a:cubicBezTo>
                    <a:cubicBezTo>
                      <a:pt x="4191" y="8858"/>
                      <a:pt x="3810" y="8858"/>
                      <a:pt x="3429" y="8953"/>
                    </a:cubicBezTo>
                    <a:cubicBezTo>
                      <a:pt x="2571" y="9049"/>
                      <a:pt x="1619" y="8953"/>
                      <a:pt x="952" y="8477"/>
                    </a:cubicBezTo>
                    <a:cubicBezTo>
                      <a:pt x="190" y="8001"/>
                      <a:pt x="-191" y="6953"/>
                      <a:pt x="95" y="6191"/>
                    </a:cubicBezTo>
                    <a:cubicBezTo>
                      <a:pt x="285" y="5715"/>
                      <a:pt x="666" y="5334"/>
                      <a:pt x="1047" y="4953"/>
                    </a:cubicBezTo>
                    <a:cubicBezTo>
                      <a:pt x="2000" y="4096"/>
                      <a:pt x="3048" y="3143"/>
                      <a:pt x="4000" y="2286"/>
                    </a:cubicBezTo>
                    <a:cubicBezTo>
                      <a:pt x="5143" y="1238"/>
                      <a:pt x="6477" y="190"/>
                      <a:pt x="8001" y="476"/>
                    </a:cubicBezTo>
                    <a:cubicBezTo>
                      <a:pt x="10001" y="857"/>
                      <a:pt x="10668" y="3524"/>
                      <a:pt x="12287" y="4763"/>
                    </a:cubicBezTo>
                    <a:cubicBezTo>
                      <a:pt x="12573" y="4953"/>
                      <a:pt x="12954" y="5143"/>
                      <a:pt x="13239" y="5048"/>
                    </a:cubicBezTo>
                    <a:cubicBezTo>
                      <a:pt x="13620" y="4953"/>
                      <a:pt x="13811" y="4477"/>
                      <a:pt x="14001" y="4096"/>
                    </a:cubicBezTo>
                    <a:cubicBezTo>
                      <a:pt x="14763" y="2476"/>
                      <a:pt x="15906" y="1143"/>
                      <a:pt x="17430" y="286"/>
                    </a:cubicBezTo>
                    <a:cubicBezTo>
                      <a:pt x="17621" y="190"/>
                      <a:pt x="18383" y="95"/>
                      <a:pt x="18573" y="0"/>
                    </a:cubicBezTo>
                  </a:path>
                </a:pathLst>
              </a:custGeom>
              <a:grpFill/>
              <a:ln w="9525" cap="flat">
                <a:noFill/>
                <a:prstDash val="solid"/>
                <a:miter/>
              </a:ln>
            </p:spPr>
            <p:txBody>
              <a:bodyPr rtlCol="0" anchor="ctr"/>
              <a:lstStyle/>
              <a:p>
                <a:endParaRPr lang="da-DK" dirty="0"/>
              </a:p>
            </p:txBody>
          </p:sp>
          <p:sp>
            <p:nvSpPr>
              <p:cNvPr id="61" name="Freeform: Shape 60">
                <a:extLst>
                  <a:ext uri="{FF2B5EF4-FFF2-40B4-BE49-F238E27FC236}">
                    <a16:creationId xmlns:a16="http://schemas.microsoft.com/office/drawing/2014/main" id="{C847C48E-DA45-45BE-A2A3-C95D288D459E}"/>
                  </a:ext>
                </a:extLst>
              </p:cNvPr>
              <p:cNvSpPr/>
              <p:nvPr/>
            </p:nvSpPr>
            <p:spPr>
              <a:xfrm>
                <a:off x="6294312" y="3662402"/>
                <a:ext cx="53863" cy="35499"/>
              </a:xfrm>
              <a:custGeom>
                <a:avLst/>
                <a:gdLst>
                  <a:gd name="connsiteX0" fmla="*/ 4189 w 53863"/>
                  <a:gd name="connsiteY0" fmla="*/ 33868 h 35499"/>
                  <a:gd name="connsiteX1" fmla="*/ 8380 w 53863"/>
                  <a:gd name="connsiteY1" fmla="*/ 35488 h 35499"/>
                  <a:gd name="connsiteX2" fmla="*/ 12857 w 53863"/>
                  <a:gd name="connsiteY2" fmla="*/ 34440 h 35499"/>
                  <a:gd name="connsiteX3" fmla="*/ 16762 w 53863"/>
                  <a:gd name="connsiteY3" fmla="*/ 31582 h 35499"/>
                  <a:gd name="connsiteX4" fmla="*/ 18191 w 53863"/>
                  <a:gd name="connsiteY4" fmla="*/ 27772 h 35499"/>
                  <a:gd name="connsiteX5" fmla="*/ 25811 w 53863"/>
                  <a:gd name="connsiteY5" fmla="*/ 20248 h 35499"/>
                  <a:gd name="connsiteX6" fmla="*/ 29145 w 53863"/>
                  <a:gd name="connsiteY6" fmla="*/ 19009 h 35499"/>
                  <a:gd name="connsiteX7" fmla="*/ 32764 w 53863"/>
                  <a:gd name="connsiteY7" fmla="*/ 19200 h 35499"/>
                  <a:gd name="connsiteX8" fmla="*/ 45432 w 53863"/>
                  <a:gd name="connsiteY8" fmla="*/ 22438 h 35499"/>
                  <a:gd name="connsiteX9" fmla="*/ 52767 w 53863"/>
                  <a:gd name="connsiteY9" fmla="*/ 21200 h 35499"/>
                  <a:gd name="connsiteX10" fmla="*/ 52481 w 53863"/>
                  <a:gd name="connsiteY10" fmla="*/ 13390 h 35499"/>
                  <a:gd name="connsiteX11" fmla="*/ 40860 w 53863"/>
                  <a:gd name="connsiteY11" fmla="*/ 5008 h 35499"/>
                  <a:gd name="connsiteX12" fmla="*/ 26478 w 53863"/>
                  <a:gd name="connsiteY12" fmla="*/ 4150 h 35499"/>
                  <a:gd name="connsiteX13" fmla="*/ 24858 w 53863"/>
                  <a:gd name="connsiteY13" fmla="*/ 4055 h 35499"/>
                  <a:gd name="connsiteX14" fmla="*/ 23430 w 53863"/>
                  <a:gd name="connsiteY14" fmla="*/ 2150 h 35499"/>
                  <a:gd name="connsiteX15" fmla="*/ 18953 w 53863"/>
                  <a:gd name="connsiteY15" fmla="*/ 55 h 35499"/>
                  <a:gd name="connsiteX16" fmla="*/ 17143 w 53863"/>
                  <a:gd name="connsiteY16" fmla="*/ 1674 h 35499"/>
                  <a:gd name="connsiteX17" fmla="*/ 19334 w 53863"/>
                  <a:gd name="connsiteY17" fmla="*/ 4150 h 35499"/>
                  <a:gd name="connsiteX18" fmla="*/ 20477 w 53863"/>
                  <a:gd name="connsiteY18" fmla="*/ 8341 h 35499"/>
                  <a:gd name="connsiteX19" fmla="*/ 19239 w 53863"/>
                  <a:gd name="connsiteY19" fmla="*/ 13580 h 35499"/>
                  <a:gd name="connsiteX20" fmla="*/ 13428 w 53863"/>
                  <a:gd name="connsiteY20" fmla="*/ 14533 h 35499"/>
                  <a:gd name="connsiteX21" fmla="*/ 7332 w 53863"/>
                  <a:gd name="connsiteY21" fmla="*/ 14247 h 35499"/>
                  <a:gd name="connsiteX22" fmla="*/ 6761 w 53863"/>
                  <a:gd name="connsiteY22" fmla="*/ 14628 h 35499"/>
                  <a:gd name="connsiteX23" fmla="*/ 7142 w 53863"/>
                  <a:gd name="connsiteY23" fmla="*/ 16914 h 35499"/>
                  <a:gd name="connsiteX24" fmla="*/ 2475 w 53863"/>
                  <a:gd name="connsiteY24" fmla="*/ 17676 h 35499"/>
                  <a:gd name="connsiteX25" fmla="*/ 1236 w 53863"/>
                  <a:gd name="connsiteY25" fmla="*/ 18343 h 35499"/>
                  <a:gd name="connsiteX26" fmla="*/ 1617 w 53863"/>
                  <a:gd name="connsiteY26" fmla="*/ 20914 h 35499"/>
                  <a:gd name="connsiteX27" fmla="*/ 3046 w 53863"/>
                  <a:gd name="connsiteY27" fmla="*/ 23200 h 35499"/>
                  <a:gd name="connsiteX28" fmla="*/ 189 w 53863"/>
                  <a:gd name="connsiteY28" fmla="*/ 27963 h 35499"/>
                  <a:gd name="connsiteX29" fmla="*/ 1046 w 53863"/>
                  <a:gd name="connsiteY29" fmla="*/ 31678 h 35499"/>
                  <a:gd name="connsiteX30" fmla="*/ 4189 w 53863"/>
                  <a:gd name="connsiteY30" fmla="*/ 33964 h 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863" h="35499">
                    <a:moveTo>
                      <a:pt x="4189" y="33868"/>
                    </a:moveTo>
                    <a:cubicBezTo>
                      <a:pt x="5523" y="34630"/>
                      <a:pt x="6856" y="35392"/>
                      <a:pt x="8380" y="35488"/>
                    </a:cubicBezTo>
                    <a:cubicBezTo>
                      <a:pt x="9904" y="35583"/>
                      <a:pt x="11428" y="35107"/>
                      <a:pt x="12857" y="34440"/>
                    </a:cubicBezTo>
                    <a:cubicBezTo>
                      <a:pt x="14381" y="33773"/>
                      <a:pt x="15810" y="32916"/>
                      <a:pt x="16762" y="31582"/>
                    </a:cubicBezTo>
                    <a:cubicBezTo>
                      <a:pt x="17524" y="30439"/>
                      <a:pt x="17715" y="29106"/>
                      <a:pt x="18191" y="27772"/>
                    </a:cubicBezTo>
                    <a:cubicBezTo>
                      <a:pt x="19429" y="24343"/>
                      <a:pt x="22572" y="21962"/>
                      <a:pt x="25811" y="20248"/>
                    </a:cubicBezTo>
                    <a:cubicBezTo>
                      <a:pt x="26859" y="19676"/>
                      <a:pt x="27906" y="19200"/>
                      <a:pt x="29145" y="19009"/>
                    </a:cubicBezTo>
                    <a:cubicBezTo>
                      <a:pt x="30288" y="18819"/>
                      <a:pt x="31526" y="19009"/>
                      <a:pt x="32764" y="19200"/>
                    </a:cubicBezTo>
                    <a:cubicBezTo>
                      <a:pt x="37050" y="20057"/>
                      <a:pt x="41146" y="21486"/>
                      <a:pt x="45432" y="22438"/>
                    </a:cubicBezTo>
                    <a:cubicBezTo>
                      <a:pt x="48004" y="23010"/>
                      <a:pt x="51052" y="23200"/>
                      <a:pt x="52767" y="21200"/>
                    </a:cubicBezTo>
                    <a:cubicBezTo>
                      <a:pt x="54576" y="19105"/>
                      <a:pt x="53910" y="15771"/>
                      <a:pt x="52481" y="13390"/>
                    </a:cubicBezTo>
                    <a:cubicBezTo>
                      <a:pt x="49909" y="9199"/>
                      <a:pt x="45528" y="6436"/>
                      <a:pt x="40860" y="5008"/>
                    </a:cubicBezTo>
                    <a:cubicBezTo>
                      <a:pt x="36193" y="3674"/>
                      <a:pt x="31240" y="3674"/>
                      <a:pt x="26478" y="4150"/>
                    </a:cubicBezTo>
                    <a:cubicBezTo>
                      <a:pt x="25906" y="4150"/>
                      <a:pt x="25335" y="4246"/>
                      <a:pt x="24858" y="4055"/>
                    </a:cubicBezTo>
                    <a:cubicBezTo>
                      <a:pt x="24096" y="3674"/>
                      <a:pt x="23906" y="2817"/>
                      <a:pt x="23430" y="2150"/>
                    </a:cubicBezTo>
                    <a:cubicBezTo>
                      <a:pt x="22477" y="626"/>
                      <a:pt x="20667" y="-231"/>
                      <a:pt x="18953" y="55"/>
                    </a:cubicBezTo>
                    <a:cubicBezTo>
                      <a:pt x="18096" y="150"/>
                      <a:pt x="17143" y="721"/>
                      <a:pt x="17143" y="1674"/>
                    </a:cubicBezTo>
                    <a:cubicBezTo>
                      <a:pt x="17143" y="2817"/>
                      <a:pt x="18477" y="3293"/>
                      <a:pt x="19334" y="4150"/>
                    </a:cubicBezTo>
                    <a:cubicBezTo>
                      <a:pt x="20382" y="5198"/>
                      <a:pt x="20477" y="6817"/>
                      <a:pt x="20477" y="8341"/>
                    </a:cubicBezTo>
                    <a:cubicBezTo>
                      <a:pt x="20477" y="10151"/>
                      <a:pt x="20477" y="12247"/>
                      <a:pt x="19239" y="13580"/>
                    </a:cubicBezTo>
                    <a:cubicBezTo>
                      <a:pt x="17810" y="15104"/>
                      <a:pt x="15429" y="15009"/>
                      <a:pt x="13428" y="14533"/>
                    </a:cubicBezTo>
                    <a:cubicBezTo>
                      <a:pt x="11428" y="14056"/>
                      <a:pt x="9237" y="13485"/>
                      <a:pt x="7332" y="14247"/>
                    </a:cubicBezTo>
                    <a:cubicBezTo>
                      <a:pt x="7142" y="14247"/>
                      <a:pt x="6951" y="14437"/>
                      <a:pt x="6761" y="14628"/>
                    </a:cubicBezTo>
                    <a:cubicBezTo>
                      <a:pt x="6380" y="15295"/>
                      <a:pt x="7618" y="16247"/>
                      <a:pt x="7142" y="16914"/>
                    </a:cubicBezTo>
                    <a:cubicBezTo>
                      <a:pt x="5523" y="17009"/>
                      <a:pt x="3999" y="17295"/>
                      <a:pt x="2475" y="17676"/>
                    </a:cubicBezTo>
                    <a:cubicBezTo>
                      <a:pt x="1998" y="17771"/>
                      <a:pt x="1522" y="17962"/>
                      <a:pt x="1236" y="18343"/>
                    </a:cubicBezTo>
                    <a:cubicBezTo>
                      <a:pt x="665" y="19105"/>
                      <a:pt x="1046" y="20152"/>
                      <a:pt x="1617" y="20914"/>
                    </a:cubicBezTo>
                    <a:cubicBezTo>
                      <a:pt x="2189" y="21676"/>
                      <a:pt x="2951" y="22343"/>
                      <a:pt x="3046" y="23200"/>
                    </a:cubicBezTo>
                    <a:cubicBezTo>
                      <a:pt x="3332" y="25105"/>
                      <a:pt x="855" y="26153"/>
                      <a:pt x="189" y="27963"/>
                    </a:cubicBezTo>
                    <a:cubicBezTo>
                      <a:pt x="-288" y="29201"/>
                      <a:pt x="189" y="30630"/>
                      <a:pt x="1046" y="31678"/>
                    </a:cubicBezTo>
                    <a:cubicBezTo>
                      <a:pt x="1903" y="32725"/>
                      <a:pt x="3046" y="33297"/>
                      <a:pt x="4189" y="33964"/>
                    </a:cubicBezTo>
                  </a:path>
                </a:pathLst>
              </a:custGeom>
              <a:grpFill/>
              <a:ln w="9525" cap="flat">
                <a:noFill/>
                <a:prstDash val="solid"/>
                <a:miter/>
              </a:ln>
            </p:spPr>
            <p:txBody>
              <a:bodyPr rtlCol="0" anchor="ctr"/>
              <a:lstStyle/>
              <a:p>
                <a:endParaRPr lang="da-DK" dirty="0"/>
              </a:p>
            </p:txBody>
          </p:sp>
          <p:sp>
            <p:nvSpPr>
              <p:cNvPr id="62" name="Freeform: Shape 61">
                <a:extLst>
                  <a:ext uri="{FF2B5EF4-FFF2-40B4-BE49-F238E27FC236}">
                    <a16:creationId xmlns:a16="http://schemas.microsoft.com/office/drawing/2014/main" id="{65C286D0-7E2D-4C10-896A-0CB8677FBB5A}"/>
                  </a:ext>
                </a:extLst>
              </p:cNvPr>
              <p:cNvSpPr/>
              <p:nvPr/>
            </p:nvSpPr>
            <p:spPr>
              <a:xfrm>
                <a:off x="6284277" y="3686175"/>
                <a:ext cx="7460" cy="4285"/>
              </a:xfrm>
              <a:custGeom>
                <a:avLst/>
                <a:gdLst>
                  <a:gd name="connsiteX0" fmla="*/ 7461 w 7460"/>
                  <a:gd name="connsiteY0" fmla="*/ 2190 h 4285"/>
                  <a:gd name="connsiteX1" fmla="*/ 7366 w 7460"/>
                  <a:gd name="connsiteY1" fmla="*/ 2666 h 4285"/>
                  <a:gd name="connsiteX2" fmla="*/ 6699 w 7460"/>
                  <a:gd name="connsiteY2" fmla="*/ 2762 h 4285"/>
                  <a:gd name="connsiteX3" fmla="*/ 5270 w 7460"/>
                  <a:gd name="connsiteY3" fmla="*/ 3047 h 4285"/>
                  <a:gd name="connsiteX4" fmla="*/ 3460 w 7460"/>
                  <a:gd name="connsiteY4" fmla="*/ 4286 h 4285"/>
                  <a:gd name="connsiteX5" fmla="*/ 1365 w 7460"/>
                  <a:gd name="connsiteY5" fmla="*/ 3333 h 4285"/>
                  <a:gd name="connsiteX6" fmla="*/ 412 w 7460"/>
                  <a:gd name="connsiteY6" fmla="*/ 1809 h 4285"/>
                  <a:gd name="connsiteX7" fmla="*/ 7461 w 7460"/>
                  <a:gd name="connsiteY7" fmla="*/ 2095 h 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0" h="4285">
                    <a:moveTo>
                      <a:pt x="7461" y="2190"/>
                    </a:moveTo>
                    <a:cubicBezTo>
                      <a:pt x="7461" y="2190"/>
                      <a:pt x="7461" y="2571"/>
                      <a:pt x="7366" y="2666"/>
                    </a:cubicBezTo>
                    <a:cubicBezTo>
                      <a:pt x="7175" y="2857"/>
                      <a:pt x="6889" y="2762"/>
                      <a:pt x="6699" y="2762"/>
                    </a:cubicBezTo>
                    <a:cubicBezTo>
                      <a:pt x="6223" y="2762"/>
                      <a:pt x="5651" y="2762"/>
                      <a:pt x="5270" y="3047"/>
                    </a:cubicBezTo>
                    <a:cubicBezTo>
                      <a:pt x="4603" y="3524"/>
                      <a:pt x="4318" y="4286"/>
                      <a:pt x="3460" y="4286"/>
                    </a:cubicBezTo>
                    <a:cubicBezTo>
                      <a:pt x="2794" y="4286"/>
                      <a:pt x="2032" y="3524"/>
                      <a:pt x="1365" y="3333"/>
                    </a:cubicBezTo>
                    <a:cubicBezTo>
                      <a:pt x="317" y="3047"/>
                      <a:pt x="-540" y="2952"/>
                      <a:pt x="412" y="1809"/>
                    </a:cubicBezTo>
                    <a:cubicBezTo>
                      <a:pt x="1841" y="95"/>
                      <a:pt x="7366" y="-1334"/>
                      <a:pt x="7461" y="2095"/>
                    </a:cubicBezTo>
                  </a:path>
                </a:pathLst>
              </a:custGeom>
              <a:grpFill/>
              <a:ln w="9525" cap="flat">
                <a:noFill/>
                <a:prstDash val="solid"/>
                <a:miter/>
              </a:ln>
            </p:spPr>
            <p:txBody>
              <a:bodyPr rtlCol="0" anchor="ctr"/>
              <a:lstStyle/>
              <a:p>
                <a:endParaRPr lang="da-DK" dirty="0"/>
              </a:p>
            </p:txBody>
          </p:sp>
          <p:sp>
            <p:nvSpPr>
              <p:cNvPr id="63" name="Freeform: Shape 62">
                <a:extLst>
                  <a:ext uri="{FF2B5EF4-FFF2-40B4-BE49-F238E27FC236}">
                    <a16:creationId xmlns:a16="http://schemas.microsoft.com/office/drawing/2014/main" id="{26B2CC1A-DE5A-4E30-8275-34CE6A9AE1CD}"/>
                  </a:ext>
                </a:extLst>
              </p:cNvPr>
              <p:cNvSpPr/>
              <p:nvPr/>
            </p:nvSpPr>
            <p:spPr>
              <a:xfrm>
                <a:off x="6304439" y="3659747"/>
                <a:ext cx="4654" cy="4328"/>
              </a:xfrm>
              <a:custGeom>
                <a:avLst/>
                <a:gdLst>
                  <a:gd name="connsiteX0" fmla="*/ 2730 w 4654"/>
                  <a:gd name="connsiteY0" fmla="*/ 4233 h 4328"/>
                  <a:gd name="connsiteX1" fmla="*/ 3301 w 4654"/>
                  <a:gd name="connsiteY1" fmla="*/ 4043 h 4328"/>
                  <a:gd name="connsiteX2" fmla="*/ 3397 w 4654"/>
                  <a:gd name="connsiteY2" fmla="*/ 3757 h 4328"/>
                  <a:gd name="connsiteX3" fmla="*/ 4444 w 4654"/>
                  <a:gd name="connsiteY3" fmla="*/ 2424 h 4328"/>
                  <a:gd name="connsiteX4" fmla="*/ 3778 w 4654"/>
                  <a:gd name="connsiteY4" fmla="*/ 138 h 4328"/>
                  <a:gd name="connsiteX5" fmla="*/ 1777 w 4654"/>
                  <a:gd name="connsiteY5" fmla="*/ 423 h 4328"/>
                  <a:gd name="connsiteX6" fmla="*/ 349 w 4654"/>
                  <a:gd name="connsiteY6" fmla="*/ 2138 h 4328"/>
                  <a:gd name="connsiteX7" fmla="*/ 63 w 4654"/>
                  <a:gd name="connsiteY7" fmla="*/ 3376 h 4328"/>
                  <a:gd name="connsiteX8" fmla="*/ 1301 w 4654"/>
                  <a:gd name="connsiteY8" fmla="*/ 4138 h 4328"/>
                  <a:gd name="connsiteX9" fmla="*/ 2635 w 4654"/>
                  <a:gd name="connsiteY9" fmla="*/ 4329 h 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4" h="4328">
                    <a:moveTo>
                      <a:pt x="2730" y="4233"/>
                    </a:moveTo>
                    <a:cubicBezTo>
                      <a:pt x="2730" y="4233"/>
                      <a:pt x="3206" y="4233"/>
                      <a:pt x="3301" y="4043"/>
                    </a:cubicBezTo>
                    <a:cubicBezTo>
                      <a:pt x="3301" y="4043"/>
                      <a:pt x="3301" y="3852"/>
                      <a:pt x="3397" y="3757"/>
                    </a:cubicBezTo>
                    <a:cubicBezTo>
                      <a:pt x="3587" y="3186"/>
                      <a:pt x="4159" y="2900"/>
                      <a:pt x="4444" y="2424"/>
                    </a:cubicBezTo>
                    <a:cubicBezTo>
                      <a:pt x="4921" y="1662"/>
                      <a:pt x="4540" y="519"/>
                      <a:pt x="3778" y="138"/>
                    </a:cubicBezTo>
                    <a:cubicBezTo>
                      <a:pt x="3111" y="-148"/>
                      <a:pt x="2349" y="42"/>
                      <a:pt x="1777" y="423"/>
                    </a:cubicBezTo>
                    <a:cubicBezTo>
                      <a:pt x="1206" y="900"/>
                      <a:pt x="825" y="1471"/>
                      <a:pt x="349" y="2138"/>
                    </a:cubicBezTo>
                    <a:cubicBezTo>
                      <a:pt x="158" y="2519"/>
                      <a:pt x="-128" y="2995"/>
                      <a:pt x="63" y="3376"/>
                    </a:cubicBezTo>
                    <a:cubicBezTo>
                      <a:pt x="253" y="3852"/>
                      <a:pt x="825" y="4043"/>
                      <a:pt x="1301" y="4138"/>
                    </a:cubicBezTo>
                    <a:cubicBezTo>
                      <a:pt x="1777" y="4138"/>
                      <a:pt x="2254" y="4233"/>
                      <a:pt x="2635" y="4329"/>
                    </a:cubicBezTo>
                  </a:path>
                </a:pathLst>
              </a:custGeom>
              <a:grpFill/>
              <a:ln w="9525" cap="flat">
                <a:noFill/>
                <a:prstDash val="solid"/>
                <a:miter/>
              </a:ln>
            </p:spPr>
            <p:txBody>
              <a:bodyPr rtlCol="0" anchor="ctr"/>
              <a:lstStyle/>
              <a:p>
                <a:endParaRPr lang="da-DK" dirty="0"/>
              </a:p>
            </p:txBody>
          </p:sp>
          <p:sp>
            <p:nvSpPr>
              <p:cNvPr id="64" name="Freeform: Shape 63">
                <a:extLst>
                  <a:ext uri="{FF2B5EF4-FFF2-40B4-BE49-F238E27FC236}">
                    <a16:creationId xmlns:a16="http://schemas.microsoft.com/office/drawing/2014/main" id="{B768AD05-D105-4967-8369-CB6ABE2F5DE0}"/>
                  </a:ext>
                </a:extLst>
              </p:cNvPr>
              <p:cNvSpPr/>
              <p:nvPr/>
            </p:nvSpPr>
            <p:spPr>
              <a:xfrm>
                <a:off x="6150483" y="3434859"/>
                <a:ext cx="203795" cy="243905"/>
              </a:xfrm>
              <a:custGeom>
                <a:avLst/>
                <a:gdLst>
                  <a:gd name="connsiteX0" fmla="*/ 188309 w 203795"/>
                  <a:gd name="connsiteY0" fmla="*/ 107011 h 243905"/>
                  <a:gd name="connsiteX1" fmla="*/ 191262 w 203795"/>
                  <a:gd name="connsiteY1" fmla="*/ 101868 h 243905"/>
                  <a:gd name="connsiteX2" fmla="*/ 196501 w 203795"/>
                  <a:gd name="connsiteY2" fmla="*/ 98439 h 243905"/>
                  <a:gd name="connsiteX3" fmla="*/ 197834 w 203795"/>
                  <a:gd name="connsiteY3" fmla="*/ 95772 h 243905"/>
                  <a:gd name="connsiteX4" fmla="*/ 202120 w 203795"/>
                  <a:gd name="connsiteY4" fmla="*/ 88342 h 243905"/>
                  <a:gd name="connsiteX5" fmla="*/ 200787 w 203795"/>
                  <a:gd name="connsiteY5" fmla="*/ 70626 h 243905"/>
                  <a:gd name="connsiteX6" fmla="*/ 199453 w 203795"/>
                  <a:gd name="connsiteY6" fmla="*/ 68530 h 243905"/>
                  <a:gd name="connsiteX7" fmla="*/ 199263 w 203795"/>
                  <a:gd name="connsiteY7" fmla="*/ 62434 h 243905"/>
                  <a:gd name="connsiteX8" fmla="*/ 191357 w 203795"/>
                  <a:gd name="connsiteY8" fmla="*/ 45004 h 243905"/>
                  <a:gd name="connsiteX9" fmla="*/ 197167 w 203795"/>
                  <a:gd name="connsiteY9" fmla="*/ 29478 h 243905"/>
                  <a:gd name="connsiteX10" fmla="*/ 202025 w 203795"/>
                  <a:gd name="connsiteY10" fmla="*/ 16905 h 243905"/>
                  <a:gd name="connsiteX11" fmla="*/ 194405 w 203795"/>
                  <a:gd name="connsiteY11" fmla="*/ 9190 h 243905"/>
                  <a:gd name="connsiteX12" fmla="*/ 184309 w 203795"/>
                  <a:gd name="connsiteY12" fmla="*/ 5951 h 243905"/>
                  <a:gd name="connsiteX13" fmla="*/ 171164 w 203795"/>
                  <a:gd name="connsiteY13" fmla="*/ 2808 h 243905"/>
                  <a:gd name="connsiteX14" fmla="*/ 166973 w 203795"/>
                  <a:gd name="connsiteY14" fmla="*/ 522 h 243905"/>
                  <a:gd name="connsiteX15" fmla="*/ 154495 w 203795"/>
                  <a:gd name="connsiteY15" fmla="*/ 3189 h 243905"/>
                  <a:gd name="connsiteX16" fmla="*/ 141732 w 203795"/>
                  <a:gd name="connsiteY16" fmla="*/ 10999 h 243905"/>
                  <a:gd name="connsiteX17" fmla="*/ 133350 w 203795"/>
                  <a:gd name="connsiteY17" fmla="*/ 18143 h 243905"/>
                  <a:gd name="connsiteX18" fmla="*/ 115538 w 203795"/>
                  <a:gd name="connsiteY18" fmla="*/ 31954 h 243905"/>
                  <a:gd name="connsiteX19" fmla="*/ 114681 w 203795"/>
                  <a:gd name="connsiteY19" fmla="*/ 36241 h 243905"/>
                  <a:gd name="connsiteX20" fmla="*/ 119634 w 203795"/>
                  <a:gd name="connsiteY20" fmla="*/ 37479 h 243905"/>
                  <a:gd name="connsiteX21" fmla="*/ 132207 w 203795"/>
                  <a:gd name="connsiteY21" fmla="*/ 34526 h 243905"/>
                  <a:gd name="connsiteX22" fmla="*/ 137160 w 203795"/>
                  <a:gd name="connsiteY22" fmla="*/ 43765 h 243905"/>
                  <a:gd name="connsiteX23" fmla="*/ 138113 w 203795"/>
                  <a:gd name="connsiteY23" fmla="*/ 55672 h 243905"/>
                  <a:gd name="connsiteX24" fmla="*/ 137827 w 203795"/>
                  <a:gd name="connsiteY24" fmla="*/ 59863 h 243905"/>
                  <a:gd name="connsiteX25" fmla="*/ 140113 w 203795"/>
                  <a:gd name="connsiteY25" fmla="*/ 66054 h 243905"/>
                  <a:gd name="connsiteX26" fmla="*/ 141637 w 203795"/>
                  <a:gd name="connsiteY26" fmla="*/ 78341 h 243905"/>
                  <a:gd name="connsiteX27" fmla="*/ 142970 w 203795"/>
                  <a:gd name="connsiteY27" fmla="*/ 89104 h 243905"/>
                  <a:gd name="connsiteX28" fmla="*/ 142589 w 203795"/>
                  <a:gd name="connsiteY28" fmla="*/ 89866 h 243905"/>
                  <a:gd name="connsiteX29" fmla="*/ 140875 w 203795"/>
                  <a:gd name="connsiteY29" fmla="*/ 92724 h 243905"/>
                  <a:gd name="connsiteX30" fmla="*/ 139922 w 203795"/>
                  <a:gd name="connsiteY30" fmla="*/ 95867 h 243905"/>
                  <a:gd name="connsiteX31" fmla="*/ 139637 w 203795"/>
                  <a:gd name="connsiteY31" fmla="*/ 97677 h 243905"/>
                  <a:gd name="connsiteX32" fmla="*/ 133255 w 203795"/>
                  <a:gd name="connsiteY32" fmla="*/ 94057 h 243905"/>
                  <a:gd name="connsiteX33" fmla="*/ 136589 w 203795"/>
                  <a:gd name="connsiteY33" fmla="*/ 93867 h 243905"/>
                  <a:gd name="connsiteX34" fmla="*/ 137160 w 203795"/>
                  <a:gd name="connsiteY34" fmla="*/ 93486 h 243905"/>
                  <a:gd name="connsiteX35" fmla="*/ 136779 w 203795"/>
                  <a:gd name="connsiteY35" fmla="*/ 92724 h 243905"/>
                  <a:gd name="connsiteX36" fmla="*/ 133445 w 203795"/>
                  <a:gd name="connsiteY36" fmla="*/ 90819 h 243905"/>
                  <a:gd name="connsiteX37" fmla="*/ 131731 w 203795"/>
                  <a:gd name="connsiteY37" fmla="*/ 90724 h 243905"/>
                  <a:gd name="connsiteX38" fmla="*/ 130588 w 203795"/>
                  <a:gd name="connsiteY38" fmla="*/ 91771 h 243905"/>
                  <a:gd name="connsiteX39" fmla="*/ 127254 w 203795"/>
                  <a:gd name="connsiteY39" fmla="*/ 94534 h 243905"/>
                  <a:gd name="connsiteX40" fmla="*/ 125158 w 203795"/>
                  <a:gd name="connsiteY40" fmla="*/ 97201 h 243905"/>
                  <a:gd name="connsiteX41" fmla="*/ 122396 w 203795"/>
                  <a:gd name="connsiteY41" fmla="*/ 96534 h 243905"/>
                  <a:gd name="connsiteX42" fmla="*/ 122872 w 203795"/>
                  <a:gd name="connsiteY42" fmla="*/ 95010 h 243905"/>
                  <a:gd name="connsiteX43" fmla="*/ 127064 w 203795"/>
                  <a:gd name="connsiteY43" fmla="*/ 89962 h 243905"/>
                  <a:gd name="connsiteX44" fmla="*/ 128778 w 203795"/>
                  <a:gd name="connsiteY44" fmla="*/ 86152 h 243905"/>
                  <a:gd name="connsiteX45" fmla="*/ 135065 w 203795"/>
                  <a:gd name="connsiteY45" fmla="*/ 85009 h 243905"/>
                  <a:gd name="connsiteX46" fmla="*/ 137636 w 203795"/>
                  <a:gd name="connsiteY46" fmla="*/ 81580 h 243905"/>
                  <a:gd name="connsiteX47" fmla="*/ 137731 w 203795"/>
                  <a:gd name="connsiteY47" fmla="*/ 77198 h 243905"/>
                  <a:gd name="connsiteX48" fmla="*/ 137160 w 203795"/>
                  <a:gd name="connsiteY48" fmla="*/ 70340 h 243905"/>
                  <a:gd name="connsiteX49" fmla="*/ 135160 w 203795"/>
                  <a:gd name="connsiteY49" fmla="*/ 61387 h 243905"/>
                  <a:gd name="connsiteX50" fmla="*/ 132397 w 203795"/>
                  <a:gd name="connsiteY50" fmla="*/ 57672 h 243905"/>
                  <a:gd name="connsiteX51" fmla="*/ 130873 w 203795"/>
                  <a:gd name="connsiteY51" fmla="*/ 55005 h 243905"/>
                  <a:gd name="connsiteX52" fmla="*/ 133064 w 203795"/>
                  <a:gd name="connsiteY52" fmla="*/ 48147 h 243905"/>
                  <a:gd name="connsiteX53" fmla="*/ 129349 w 203795"/>
                  <a:gd name="connsiteY53" fmla="*/ 43861 h 243905"/>
                  <a:gd name="connsiteX54" fmla="*/ 124016 w 203795"/>
                  <a:gd name="connsiteY54" fmla="*/ 40717 h 243905"/>
                  <a:gd name="connsiteX55" fmla="*/ 120205 w 203795"/>
                  <a:gd name="connsiteY55" fmla="*/ 40432 h 243905"/>
                  <a:gd name="connsiteX56" fmla="*/ 119920 w 203795"/>
                  <a:gd name="connsiteY56" fmla="*/ 43099 h 243905"/>
                  <a:gd name="connsiteX57" fmla="*/ 121634 w 203795"/>
                  <a:gd name="connsiteY57" fmla="*/ 51862 h 243905"/>
                  <a:gd name="connsiteX58" fmla="*/ 122682 w 203795"/>
                  <a:gd name="connsiteY58" fmla="*/ 55672 h 243905"/>
                  <a:gd name="connsiteX59" fmla="*/ 124301 w 203795"/>
                  <a:gd name="connsiteY59" fmla="*/ 61006 h 243905"/>
                  <a:gd name="connsiteX60" fmla="*/ 116681 w 203795"/>
                  <a:gd name="connsiteY60" fmla="*/ 67197 h 243905"/>
                  <a:gd name="connsiteX61" fmla="*/ 115919 w 203795"/>
                  <a:gd name="connsiteY61" fmla="*/ 70245 h 243905"/>
                  <a:gd name="connsiteX62" fmla="*/ 113347 w 203795"/>
                  <a:gd name="connsiteY62" fmla="*/ 73293 h 243905"/>
                  <a:gd name="connsiteX63" fmla="*/ 113728 w 203795"/>
                  <a:gd name="connsiteY63" fmla="*/ 77770 h 243905"/>
                  <a:gd name="connsiteX64" fmla="*/ 115062 w 203795"/>
                  <a:gd name="connsiteY64" fmla="*/ 82151 h 243905"/>
                  <a:gd name="connsiteX65" fmla="*/ 112967 w 203795"/>
                  <a:gd name="connsiteY65" fmla="*/ 86723 h 243905"/>
                  <a:gd name="connsiteX66" fmla="*/ 111252 w 203795"/>
                  <a:gd name="connsiteY66" fmla="*/ 90819 h 243905"/>
                  <a:gd name="connsiteX67" fmla="*/ 109728 w 203795"/>
                  <a:gd name="connsiteY67" fmla="*/ 94819 h 243905"/>
                  <a:gd name="connsiteX68" fmla="*/ 106108 w 203795"/>
                  <a:gd name="connsiteY68" fmla="*/ 94534 h 243905"/>
                  <a:gd name="connsiteX69" fmla="*/ 106870 w 203795"/>
                  <a:gd name="connsiteY69" fmla="*/ 91581 h 243905"/>
                  <a:gd name="connsiteX70" fmla="*/ 104966 w 203795"/>
                  <a:gd name="connsiteY70" fmla="*/ 83961 h 243905"/>
                  <a:gd name="connsiteX71" fmla="*/ 102108 w 203795"/>
                  <a:gd name="connsiteY71" fmla="*/ 76531 h 243905"/>
                  <a:gd name="connsiteX72" fmla="*/ 102298 w 203795"/>
                  <a:gd name="connsiteY72" fmla="*/ 72721 h 243905"/>
                  <a:gd name="connsiteX73" fmla="*/ 99155 w 203795"/>
                  <a:gd name="connsiteY73" fmla="*/ 71102 h 243905"/>
                  <a:gd name="connsiteX74" fmla="*/ 95631 w 203795"/>
                  <a:gd name="connsiteY74" fmla="*/ 72150 h 243905"/>
                  <a:gd name="connsiteX75" fmla="*/ 90678 w 203795"/>
                  <a:gd name="connsiteY75" fmla="*/ 73483 h 243905"/>
                  <a:gd name="connsiteX76" fmla="*/ 87820 w 203795"/>
                  <a:gd name="connsiteY76" fmla="*/ 73198 h 243905"/>
                  <a:gd name="connsiteX77" fmla="*/ 87154 w 203795"/>
                  <a:gd name="connsiteY77" fmla="*/ 70626 h 243905"/>
                  <a:gd name="connsiteX78" fmla="*/ 88297 w 203795"/>
                  <a:gd name="connsiteY78" fmla="*/ 69769 h 243905"/>
                  <a:gd name="connsiteX79" fmla="*/ 90106 w 203795"/>
                  <a:gd name="connsiteY79" fmla="*/ 65292 h 243905"/>
                  <a:gd name="connsiteX80" fmla="*/ 91249 w 203795"/>
                  <a:gd name="connsiteY80" fmla="*/ 65006 h 243905"/>
                  <a:gd name="connsiteX81" fmla="*/ 97250 w 203795"/>
                  <a:gd name="connsiteY81" fmla="*/ 66721 h 243905"/>
                  <a:gd name="connsiteX82" fmla="*/ 98584 w 203795"/>
                  <a:gd name="connsiteY82" fmla="*/ 66911 h 243905"/>
                  <a:gd name="connsiteX83" fmla="*/ 99917 w 203795"/>
                  <a:gd name="connsiteY83" fmla="*/ 64816 h 243905"/>
                  <a:gd name="connsiteX84" fmla="*/ 99631 w 203795"/>
                  <a:gd name="connsiteY84" fmla="*/ 60815 h 243905"/>
                  <a:gd name="connsiteX85" fmla="*/ 97917 w 203795"/>
                  <a:gd name="connsiteY85" fmla="*/ 58053 h 243905"/>
                  <a:gd name="connsiteX86" fmla="*/ 94774 w 203795"/>
                  <a:gd name="connsiteY86" fmla="*/ 53957 h 243905"/>
                  <a:gd name="connsiteX87" fmla="*/ 92583 w 203795"/>
                  <a:gd name="connsiteY87" fmla="*/ 50528 h 243905"/>
                  <a:gd name="connsiteX88" fmla="*/ 91630 w 203795"/>
                  <a:gd name="connsiteY88" fmla="*/ 47671 h 243905"/>
                  <a:gd name="connsiteX89" fmla="*/ 92392 w 203795"/>
                  <a:gd name="connsiteY89" fmla="*/ 45289 h 243905"/>
                  <a:gd name="connsiteX90" fmla="*/ 94869 w 203795"/>
                  <a:gd name="connsiteY90" fmla="*/ 45861 h 243905"/>
                  <a:gd name="connsiteX91" fmla="*/ 101155 w 203795"/>
                  <a:gd name="connsiteY91" fmla="*/ 49099 h 243905"/>
                  <a:gd name="connsiteX92" fmla="*/ 102965 w 203795"/>
                  <a:gd name="connsiteY92" fmla="*/ 49099 h 243905"/>
                  <a:gd name="connsiteX93" fmla="*/ 103251 w 203795"/>
                  <a:gd name="connsiteY93" fmla="*/ 48433 h 243905"/>
                  <a:gd name="connsiteX94" fmla="*/ 102870 w 203795"/>
                  <a:gd name="connsiteY94" fmla="*/ 45385 h 243905"/>
                  <a:gd name="connsiteX95" fmla="*/ 101727 w 203795"/>
                  <a:gd name="connsiteY95" fmla="*/ 42241 h 243905"/>
                  <a:gd name="connsiteX96" fmla="*/ 104870 w 203795"/>
                  <a:gd name="connsiteY96" fmla="*/ 38050 h 243905"/>
                  <a:gd name="connsiteX97" fmla="*/ 105918 w 203795"/>
                  <a:gd name="connsiteY97" fmla="*/ 34431 h 243905"/>
                  <a:gd name="connsiteX98" fmla="*/ 103061 w 203795"/>
                  <a:gd name="connsiteY98" fmla="*/ 32335 h 243905"/>
                  <a:gd name="connsiteX99" fmla="*/ 101632 w 203795"/>
                  <a:gd name="connsiteY99" fmla="*/ 32907 h 243905"/>
                  <a:gd name="connsiteX100" fmla="*/ 89154 w 203795"/>
                  <a:gd name="connsiteY100" fmla="*/ 37384 h 243905"/>
                  <a:gd name="connsiteX101" fmla="*/ 86392 w 203795"/>
                  <a:gd name="connsiteY101" fmla="*/ 37384 h 243905"/>
                  <a:gd name="connsiteX102" fmla="*/ 83820 w 203795"/>
                  <a:gd name="connsiteY102" fmla="*/ 35955 h 243905"/>
                  <a:gd name="connsiteX103" fmla="*/ 73914 w 203795"/>
                  <a:gd name="connsiteY103" fmla="*/ 34621 h 243905"/>
                  <a:gd name="connsiteX104" fmla="*/ 71247 w 203795"/>
                  <a:gd name="connsiteY104" fmla="*/ 33097 h 243905"/>
                  <a:gd name="connsiteX105" fmla="*/ 69056 w 203795"/>
                  <a:gd name="connsiteY105" fmla="*/ 32812 h 243905"/>
                  <a:gd name="connsiteX106" fmla="*/ 61055 w 203795"/>
                  <a:gd name="connsiteY106" fmla="*/ 32621 h 243905"/>
                  <a:gd name="connsiteX107" fmla="*/ 51244 w 203795"/>
                  <a:gd name="connsiteY107" fmla="*/ 27859 h 243905"/>
                  <a:gd name="connsiteX108" fmla="*/ 48958 w 203795"/>
                  <a:gd name="connsiteY108" fmla="*/ 27382 h 243905"/>
                  <a:gd name="connsiteX109" fmla="*/ 47149 w 203795"/>
                  <a:gd name="connsiteY109" fmla="*/ 28525 h 243905"/>
                  <a:gd name="connsiteX110" fmla="*/ 47911 w 203795"/>
                  <a:gd name="connsiteY110" fmla="*/ 30907 h 243905"/>
                  <a:gd name="connsiteX111" fmla="*/ 50292 w 203795"/>
                  <a:gd name="connsiteY111" fmla="*/ 31954 h 243905"/>
                  <a:gd name="connsiteX112" fmla="*/ 56388 w 203795"/>
                  <a:gd name="connsiteY112" fmla="*/ 34526 h 243905"/>
                  <a:gd name="connsiteX113" fmla="*/ 59817 w 203795"/>
                  <a:gd name="connsiteY113" fmla="*/ 36717 h 243905"/>
                  <a:gd name="connsiteX114" fmla="*/ 62103 w 203795"/>
                  <a:gd name="connsiteY114" fmla="*/ 36526 h 243905"/>
                  <a:gd name="connsiteX115" fmla="*/ 67723 w 203795"/>
                  <a:gd name="connsiteY115" fmla="*/ 37003 h 243905"/>
                  <a:gd name="connsiteX116" fmla="*/ 72295 w 203795"/>
                  <a:gd name="connsiteY116" fmla="*/ 38527 h 243905"/>
                  <a:gd name="connsiteX117" fmla="*/ 74962 w 203795"/>
                  <a:gd name="connsiteY117" fmla="*/ 42908 h 243905"/>
                  <a:gd name="connsiteX118" fmla="*/ 75247 w 203795"/>
                  <a:gd name="connsiteY118" fmla="*/ 48147 h 243905"/>
                  <a:gd name="connsiteX119" fmla="*/ 74390 w 203795"/>
                  <a:gd name="connsiteY119" fmla="*/ 53100 h 243905"/>
                  <a:gd name="connsiteX120" fmla="*/ 73247 w 203795"/>
                  <a:gd name="connsiteY120" fmla="*/ 55386 h 243905"/>
                  <a:gd name="connsiteX121" fmla="*/ 72295 w 203795"/>
                  <a:gd name="connsiteY121" fmla="*/ 57862 h 243905"/>
                  <a:gd name="connsiteX122" fmla="*/ 69247 w 203795"/>
                  <a:gd name="connsiteY122" fmla="*/ 58910 h 243905"/>
                  <a:gd name="connsiteX123" fmla="*/ 66866 w 203795"/>
                  <a:gd name="connsiteY123" fmla="*/ 59005 h 243905"/>
                  <a:gd name="connsiteX124" fmla="*/ 65818 w 203795"/>
                  <a:gd name="connsiteY124" fmla="*/ 59196 h 243905"/>
                  <a:gd name="connsiteX125" fmla="*/ 64579 w 203795"/>
                  <a:gd name="connsiteY125" fmla="*/ 60529 h 243905"/>
                  <a:gd name="connsiteX126" fmla="*/ 61436 w 203795"/>
                  <a:gd name="connsiteY126" fmla="*/ 61768 h 243905"/>
                  <a:gd name="connsiteX127" fmla="*/ 58102 w 203795"/>
                  <a:gd name="connsiteY127" fmla="*/ 60815 h 243905"/>
                  <a:gd name="connsiteX128" fmla="*/ 56197 w 203795"/>
                  <a:gd name="connsiteY128" fmla="*/ 60244 h 243905"/>
                  <a:gd name="connsiteX129" fmla="*/ 55150 w 203795"/>
                  <a:gd name="connsiteY129" fmla="*/ 61672 h 243905"/>
                  <a:gd name="connsiteX130" fmla="*/ 55817 w 203795"/>
                  <a:gd name="connsiteY130" fmla="*/ 62434 h 243905"/>
                  <a:gd name="connsiteX131" fmla="*/ 57912 w 203795"/>
                  <a:gd name="connsiteY131" fmla="*/ 65197 h 243905"/>
                  <a:gd name="connsiteX132" fmla="*/ 58007 w 203795"/>
                  <a:gd name="connsiteY132" fmla="*/ 71578 h 243905"/>
                  <a:gd name="connsiteX133" fmla="*/ 58007 w 203795"/>
                  <a:gd name="connsiteY133" fmla="*/ 73960 h 243905"/>
                  <a:gd name="connsiteX134" fmla="*/ 56769 w 203795"/>
                  <a:gd name="connsiteY134" fmla="*/ 76341 h 243905"/>
                  <a:gd name="connsiteX135" fmla="*/ 54388 w 203795"/>
                  <a:gd name="connsiteY135" fmla="*/ 78722 h 243905"/>
                  <a:gd name="connsiteX136" fmla="*/ 52388 w 203795"/>
                  <a:gd name="connsiteY136" fmla="*/ 79294 h 243905"/>
                  <a:gd name="connsiteX137" fmla="*/ 47434 w 203795"/>
                  <a:gd name="connsiteY137" fmla="*/ 81389 h 243905"/>
                  <a:gd name="connsiteX138" fmla="*/ 43720 w 203795"/>
                  <a:gd name="connsiteY138" fmla="*/ 82723 h 243905"/>
                  <a:gd name="connsiteX139" fmla="*/ 41910 w 203795"/>
                  <a:gd name="connsiteY139" fmla="*/ 81865 h 243905"/>
                  <a:gd name="connsiteX140" fmla="*/ 40100 w 203795"/>
                  <a:gd name="connsiteY140" fmla="*/ 81961 h 243905"/>
                  <a:gd name="connsiteX141" fmla="*/ 39624 w 203795"/>
                  <a:gd name="connsiteY141" fmla="*/ 82437 h 243905"/>
                  <a:gd name="connsiteX142" fmla="*/ 38100 w 203795"/>
                  <a:gd name="connsiteY142" fmla="*/ 81865 h 243905"/>
                  <a:gd name="connsiteX143" fmla="*/ 36957 w 203795"/>
                  <a:gd name="connsiteY143" fmla="*/ 83580 h 243905"/>
                  <a:gd name="connsiteX144" fmla="*/ 38576 w 203795"/>
                  <a:gd name="connsiteY144" fmla="*/ 85485 h 243905"/>
                  <a:gd name="connsiteX145" fmla="*/ 39433 w 203795"/>
                  <a:gd name="connsiteY145" fmla="*/ 87676 h 243905"/>
                  <a:gd name="connsiteX146" fmla="*/ 38481 w 203795"/>
                  <a:gd name="connsiteY146" fmla="*/ 88438 h 243905"/>
                  <a:gd name="connsiteX147" fmla="*/ 37243 w 203795"/>
                  <a:gd name="connsiteY147" fmla="*/ 88247 h 243905"/>
                  <a:gd name="connsiteX148" fmla="*/ 31432 w 203795"/>
                  <a:gd name="connsiteY148" fmla="*/ 85009 h 243905"/>
                  <a:gd name="connsiteX149" fmla="*/ 29623 w 203795"/>
                  <a:gd name="connsiteY149" fmla="*/ 83104 h 243905"/>
                  <a:gd name="connsiteX150" fmla="*/ 30004 w 203795"/>
                  <a:gd name="connsiteY150" fmla="*/ 80627 h 243905"/>
                  <a:gd name="connsiteX151" fmla="*/ 32099 w 203795"/>
                  <a:gd name="connsiteY151" fmla="*/ 80246 h 243905"/>
                  <a:gd name="connsiteX152" fmla="*/ 33909 w 203795"/>
                  <a:gd name="connsiteY152" fmla="*/ 80341 h 243905"/>
                  <a:gd name="connsiteX153" fmla="*/ 35052 w 203795"/>
                  <a:gd name="connsiteY153" fmla="*/ 79960 h 243905"/>
                  <a:gd name="connsiteX154" fmla="*/ 34385 w 203795"/>
                  <a:gd name="connsiteY154" fmla="*/ 78817 h 243905"/>
                  <a:gd name="connsiteX155" fmla="*/ 30004 w 203795"/>
                  <a:gd name="connsiteY155" fmla="*/ 77579 h 243905"/>
                  <a:gd name="connsiteX156" fmla="*/ 28194 w 203795"/>
                  <a:gd name="connsiteY156" fmla="*/ 78817 h 243905"/>
                  <a:gd name="connsiteX157" fmla="*/ 21145 w 203795"/>
                  <a:gd name="connsiteY157" fmla="*/ 82723 h 243905"/>
                  <a:gd name="connsiteX158" fmla="*/ 14764 w 203795"/>
                  <a:gd name="connsiteY158" fmla="*/ 81103 h 243905"/>
                  <a:gd name="connsiteX159" fmla="*/ 4286 w 203795"/>
                  <a:gd name="connsiteY159" fmla="*/ 79103 h 243905"/>
                  <a:gd name="connsiteX160" fmla="*/ 1715 w 203795"/>
                  <a:gd name="connsiteY160" fmla="*/ 79389 h 243905"/>
                  <a:gd name="connsiteX161" fmla="*/ 0 w 203795"/>
                  <a:gd name="connsiteY161" fmla="*/ 81294 h 243905"/>
                  <a:gd name="connsiteX162" fmla="*/ 6953 w 203795"/>
                  <a:gd name="connsiteY162" fmla="*/ 83485 h 243905"/>
                  <a:gd name="connsiteX163" fmla="*/ 11335 w 203795"/>
                  <a:gd name="connsiteY163" fmla="*/ 84151 h 243905"/>
                  <a:gd name="connsiteX164" fmla="*/ 13335 w 203795"/>
                  <a:gd name="connsiteY164" fmla="*/ 88628 h 243905"/>
                  <a:gd name="connsiteX165" fmla="*/ 18288 w 203795"/>
                  <a:gd name="connsiteY165" fmla="*/ 92057 h 243905"/>
                  <a:gd name="connsiteX166" fmla="*/ 24098 w 203795"/>
                  <a:gd name="connsiteY166" fmla="*/ 94057 h 243905"/>
                  <a:gd name="connsiteX167" fmla="*/ 24860 w 203795"/>
                  <a:gd name="connsiteY167" fmla="*/ 94819 h 243905"/>
                  <a:gd name="connsiteX168" fmla="*/ 24384 w 203795"/>
                  <a:gd name="connsiteY168" fmla="*/ 97105 h 243905"/>
                  <a:gd name="connsiteX169" fmla="*/ 22098 w 203795"/>
                  <a:gd name="connsiteY169" fmla="*/ 97867 h 243905"/>
                  <a:gd name="connsiteX170" fmla="*/ 14954 w 203795"/>
                  <a:gd name="connsiteY170" fmla="*/ 96343 h 243905"/>
                  <a:gd name="connsiteX171" fmla="*/ 7810 w 203795"/>
                  <a:gd name="connsiteY171" fmla="*/ 96058 h 243905"/>
                  <a:gd name="connsiteX172" fmla="*/ 7048 w 203795"/>
                  <a:gd name="connsiteY172" fmla="*/ 96343 h 243905"/>
                  <a:gd name="connsiteX173" fmla="*/ 7239 w 203795"/>
                  <a:gd name="connsiteY173" fmla="*/ 97582 h 243905"/>
                  <a:gd name="connsiteX174" fmla="*/ 8572 w 203795"/>
                  <a:gd name="connsiteY174" fmla="*/ 97867 h 243905"/>
                  <a:gd name="connsiteX175" fmla="*/ 22003 w 203795"/>
                  <a:gd name="connsiteY175" fmla="*/ 101106 h 243905"/>
                  <a:gd name="connsiteX176" fmla="*/ 25146 w 203795"/>
                  <a:gd name="connsiteY176" fmla="*/ 102820 h 243905"/>
                  <a:gd name="connsiteX177" fmla="*/ 28861 w 203795"/>
                  <a:gd name="connsiteY177" fmla="*/ 107869 h 243905"/>
                  <a:gd name="connsiteX178" fmla="*/ 32290 w 203795"/>
                  <a:gd name="connsiteY178" fmla="*/ 119680 h 243905"/>
                  <a:gd name="connsiteX179" fmla="*/ 31432 w 203795"/>
                  <a:gd name="connsiteY179" fmla="*/ 121966 h 243905"/>
                  <a:gd name="connsiteX180" fmla="*/ 25813 w 203795"/>
                  <a:gd name="connsiteY180" fmla="*/ 124156 h 243905"/>
                  <a:gd name="connsiteX181" fmla="*/ 24670 w 203795"/>
                  <a:gd name="connsiteY181" fmla="*/ 127204 h 243905"/>
                  <a:gd name="connsiteX182" fmla="*/ 24670 w 203795"/>
                  <a:gd name="connsiteY182" fmla="*/ 129109 h 243905"/>
                  <a:gd name="connsiteX183" fmla="*/ 26098 w 203795"/>
                  <a:gd name="connsiteY183" fmla="*/ 130252 h 243905"/>
                  <a:gd name="connsiteX184" fmla="*/ 28575 w 203795"/>
                  <a:gd name="connsiteY184" fmla="*/ 128633 h 243905"/>
                  <a:gd name="connsiteX185" fmla="*/ 30575 w 203795"/>
                  <a:gd name="connsiteY185" fmla="*/ 129776 h 243905"/>
                  <a:gd name="connsiteX186" fmla="*/ 35528 w 203795"/>
                  <a:gd name="connsiteY186" fmla="*/ 140349 h 243905"/>
                  <a:gd name="connsiteX187" fmla="*/ 35814 w 203795"/>
                  <a:gd name="connsiteY187" fmla="*/ 149112 h 243905"/>
                  <a:gd name="connsiteX188" fmla="*/ 39148 w 203795"/>
                  <a:gd name="connsiteY188" fmla="*/ 153970 h 243905"/>
                  <a:gd name="connsiteX189" fmla="*/ 35623 w 203795"/>
                  <a:gd name="connsiteY189" fmla="*/ 155208 h 243905"/>
                  <a:gd name="connsiteX190" fmla="*/ 32956 w 203795"/>
                  <a:gd name="connsiteY190" fmla="*/ 157970 h 243905"/>
                  <a:gd name="connsiteX191" fmla="*/ 28956 w 203795"/>
                  <a:gd name="connsiteY191" fmla="*/ 159304 h 243905"/>
                  <a:gd name="connsiteX192" fmla="*/ 28575 w 203795"/>
                  <a:gd name="connsiteY192" fmla="*/ 159780 h 243905"/>
                  <a:gd name="connsiteX193" fmla="*/ 26003 w 203795"/>
                  <a:gd name="connsiteY193" fmla="*/ 159780 h 243905"/>
                  <a:gd name="connsiteX194" fmla="*/ 24670 w 203795"/>
                  <a:gd name="connsiteY194" fmla="*/ 161209 h 243905"/>
                  <a:gd name="connsiteX195" fmla="*/ 25241 w 203795"/>
                  <a:gd name="connsiteY195" fmla="*/ 163209 h 243905"/>
                  <a:gd name="connsiteX196" fmla="*/ 31623 w 203795"/>
                  <a:gd name="connsiteY196" fmla="*/ 163590 h 243905"/>
                  <a:gd name="connsiteX197" fmla="*/ 33242 w 203795"/>
                  <a:gd name="connsiteY197" fmla="*/ 162447 h 243905"/>
                  <a:gd name="connsiteX198" fmla="*/ 34099 w 203795"/>
                  <a:gd name="connsiteY198" fmla="*/ 162828 h 243905"/>
                  <a:gd name="connsiteX199" fmla="*/ 36195 w 203795"/>
                  <a:gd name="connsiteY199" fmla="*/ 164161 h 243905"/>
                  <a:gd name="connsiteX200" fmla="*/ 37052 w 203795"/>
                  <a:gd name="connsiteY200" fmla="*/ 165400 h 243905"/>
                  <a:gd name="connsiteX201" fmla="*/ 36671 w 203795"/>
                  <a:gd name="connsiteY201" fmla="*/ 165876 h 243905"/>
                  <a:gd name="connsiteX202" fmla="*/ 34195 w 203795"/>
                  <a:gd name="connsiteY202" fmla="*/ 166066 h 243905"/>
                  <a:gd name="connsiteX203" fmla="*/ 32099 w 203795"/>
                  <a:gd name="connsiteY203" fmla="*/ 167114 h 243905"/>
                  <a:gd name="connsiteX204" fmla="*/ 32290 w 203795"/>
                  <a:gd name="connsiteY204" fmla="*/ 168352 h 243905"/>
                  <a:gd name="connsiteX205" fmla="*/ 36862 w 203795"/>
                  <a:gd name="connsiteY205" fmla="*/ 172067 h 243905"/>
                  <a:gd name="connsiteX206" fmla="*/ 41339 w 203795"/>
                  <a:gd name="connsiteY206" fmla="*/ 176925 h 243905"/>
                  <a:gd name="connsiteX207" fmla="*/ 42863 w 203795"/>
                  <a:gd name="connsiteY207" fmla="*/ 179973 h 243905"/>
                  <a:gd name="connsiteX208" fmla="*/ 42577 w 203795"/>
                  <a:gd name="connsiteY208" fmla="*/ 182259 h 243905"/>
                  <a:gd name="connsiteX209" fmla="*/ 43243 w 203795"/>
                  <a:gd name="connsiteY209" fmla="*/ 184354 h 243905"/>
                  <a:gd name="connsiteX210" fmla="*/ 46196 w 203795"/>
                  <a:gd name="connsiteY210" fmla="*/ 184069 h 243905"/>
                  <a:gd name="connsiteX211" fmla="*/ 46768 w 203795"/>
                  <a:gd name="connsiteY211" fmla="*/ 183878 h 243905"/>
                  <a:gd name="connsiteX212" fmla="*/ 47530 w 203795"/>
                  <a:gd name="connsiteY212" fmla="*/ 185307 h 243905"/>
                  <a:gd name="connsiteX213" fmla="*/ 46006 w 203795"/>
                  <a:gd name="connsiteY213" fmla="*/ 186355 h 243905"/>
                  <a:gd name="connsiteX214" fmla="*/ 44101 w 203795"/>
                  <a:gd name="connsiteY214" fmla="*/ 186450 h 243905"/>
                  <a:gd name="connsiteX215" fmla="*/ 42481 w 203795"/>
                  <a:gd name="connsiteY215" fmla="*/ 187307 h 243905"/>
                  <a:gd name="connsiteX216" fmla="*/ 42291 w 203795"/>
                  <a:gd name="connsiteY216" fmla="*/ 188355 h 243905"/>
                  <a:gd name="connsiteX217" fmla="*/ 42386 w 203795"/>
                  <a:gd name="connsiteY217" fmla="*/ 190450 h 243905"/>
                  <a:gd name="connsiteX218" fmla="*/ 43720 w 203795"/>
                  <a:gd name="connsiteY218" fmla="*/ 194641 h 243905"/>
                  <a:gd name="connsiteX219" fmla="*/ 46958 w 203795"/>
                  <a:gd name="connsiteY219" fmla="*/ 195880 h 243905"/>
                  <a:gd name="connsiteX220" fmla="*/ 50673 w 203795"/>
                  <a:gd name="connsiteY220" fmla="*/ 196642 h 243905"/>
                  <a:gd name="connsiteX221" fmla="*/ 52388 w 203795"/>
                  <a:gd name="connsiteY221" fmla="*/ 196070 h 243905"/>
                  <a:gd name="connsiteX222" fmla="*/ 50864 w 203795"/>
                  <a:gd name="connsiteY222" fmla="*/ 194165 h 243905"/>
                  <a:gd name="connsiteX223" fmla="*/ 51721 w 203795"/>
                  <a:gd name="connsiteY223" fmla="*/ 193308 h 243905"/>
                  <a:gd name="connsiteX224" fmla="*/ 53054 w 203795"/>
                  <a:gd name="connsiteY224" fmla="*/ 193498 h 243905"/>
                  <a:gd name="connsiteX225" fmla="*/ 57150 w 203795"/>
                  <a:gd name="connsiteY225" fmla="*/ 194165 h 243905"/>
                  <a:gd name="connsiteX226" fmla="*/ 64770 w 203795"/>
                  <a:gd name="connsiteY226" fmla="*/ 191403 h 243905"/>
                  <a:gd name="connsiteX227" fmla="*/ 68580 w 203795"/>
                  <a:gd name="connsiteY227" fmla="*/ 192355 h 243905"/>
                  <a:gd name="connsiteX228" fmla="*/ 71056 w 203795"/>
                  <a:gd name="connsiteY228" fmla="*/ 193594 h 243905"/>
                  <a:gd name="connsiteX229" fmla="*/ 75057 w 203795"/>
                  <a:gd name="connsiteY229" fmla="*/ 196070 h 243905"/>
                  <a:gd name="connsiteX230" fmla="*/ 77915 w 203795"/>
                  <a:gd name="connsiteY230" fmla="*/ 195880 h 243905"/>
                  <a:gd name="connsiteX231" fmla="*/ 80486 w 203795"/>
                  <a:gd name="connsiteY231" fmla="*/ 196546 h 243905"/>
                  <a:gd name="connsiteX232" fmla="*/ 86392 w 203795"/>
                  <a:gd name="connsiteY232" fmla="*/ 199023 h 243905"/>
                  <a:gd name="connsiteX233" fmla="*/ 89535 w 203795"/>
                  <a:gd name="connsiteY233" fmla="*/ 200356 h 243905"/>
                  <a:gd name="connsiteX234" fmla="*/ 89725 w 203795"/>
                  <a:gd name="connsiteY234" fmla="*/ 200166 h 243905"/>
                  <a:gd name="connsiteX235" fmla="*/ 93250 w 203795"/>
                  <a:gd name="connsiteY235" fmla="*/ 196165 h 243905"/>
                  <a:gd name="connsiteX236" fmla="*/ 97917 w 203795"/>
                  <a:gd name="connsiteY236" fmla="*/ 196070 h 243905"/>
                  <a:gd name="connsiteX237" fmla="*/ 97345 w 203795"/>
                  <a:gd name="connsiteY237" fmla="*/ 200261 h 243905"/>
                  <a:gd name="connsiteX238" fmla="*/ 96965 w 203795"/>
                  <a:gd name="connsiteY238" fmla="*/ 204452 h 243905"/>
                  <a:gd name="connsiteX239" fmla="*/ 101632 w 203795"/>
                  <a:gd name="connsiteY239" fmla="*/ 204928 h 243905"/>
                  <a:gd name="connsiteX240" fmla="*/ 108775 w 203795"/>
                  <a:gd name="connsiteY240" fmla="*/ 207976 h 243905"/>
                  <a:gd name="connsiteX241" fmla="*/ 108871 w 203795"/>
                  <a:gd name="connsiteY241" fmla="*/ 208643 h 243905"/>
                  <a:gd name="connsiteX242" fmla="*/ 108204 w 203795"/>
                  <a:gd name="connsiteY242" fmla="*/ 209405 h 243905"/>
                  <a:gd name="connsiteX243" fmla="*/ 104299 w 203795"/>
                  <a:gd name="connsiteY243" fmla="*/ 210643 h 243905"/>
                  <a:gd name="connsiteX244" fmla="*/ 100774 w 203795"/>
                  <a:gd name="connsiteY244" fmla="*/ 210834 h 243905"/>
                  <a:gd name="connsiteX245" fmla="*/ 98107 w 203795"/>
                  <a:gd name="connsiteY245" fmla="*/ 212929 h 243905"/>
                  <a:gd name="connsiteX246" fmla="*/ 98393 w 203795"/>
                  <a:gd name="connsiteY246" fmla="*/ 215311 h 243905"/>
                  <a:gd name="connsiteX247" fmla="*/ 102489 w 203795"/>
                  <a:gd name="connsiteY247" fmla="*/ 219597 h 243905"/>
                  <a:gd name="connsiteX248" fmla="*/ 107632 w 203795"/>
                  <a:gd name="connsiteY248" fmla="*/ 221407 h 243905"/>
                  <a:gd name="connsiteX249" fmla="*/ 111633 w 203795"/>
                  <a:gd name="connsiteY249" fmla="*/ 226169 h 243905"/>
                  <a:gd name="connsiteX250" fmla="*/ 111633 w 203795"/>
                  <a:gd name="connsiteY250" fmla="*/ 227693 h 243905"/>
                  <a:gd name="connsiteX251" fmla="*/ 109633 w 203795"/>
                  <a:gd name="connsiteY251" fmla="*/ 228550 h 243905"/>
                  <a:gd name="connsiteX252" fmla="*/ 107632 w 203795"/>
                  <a:gd name="connsiteY252" fmla="*/ 227312 h 243905"/>
                  <a:gd name="connsiteX253" fmla="*/ 100203 w 203795"/>
                  <a:gd name="connsiteY253" fmla="*/ 223216 h 243905"/>
                  <a:gd name="connsiteX254" fmla="*/ 96679 w 203795"/>
                  <a:gd name="connsiteY254" fmla="*/ 223407 h 243905"/>
                  <a:gd name="connsiteX255" fmla="*/ 90583 w 203795"/>
                  <a:gd name="connsiteY255" fmla="*/ 220549 h 243905"/>
                  <a:gd name="connsiteX256" fmla="*/ 91916 w 203795"/>
                  <a:gd name="connsiteY256" fmla="*/ 223312 h 243905"/>
                  <a:gd name="connsiteX257" fmla="*/ 99346 w 203795"/>
                  <a:gd name="connsiteY257" fmla="*/ 227026 h 243905"/>
                  <a:gd name="connsiteX258" fmla="*/ 103346 w 203795"/>
                  <a:gd name="connsiteY258" fmla="*/ 228360 h 243905"/>
                  <a:gd name="connsiteX259" fmla="*/ 114205 w 203795"/>
                  <a:gd name="connsiteY259" fmla="*/ 235408 h 243905"/>
                  <a:gd name="connsiteX260" fmla="*/ 114491 w 203795"/>
                  <a:gd name="connsiteY260" fmla="*/ 238171 h 243905"/>
                  <a:gd name="connsiteX261" fmla="*/ 116967 w 203795"/>
                  <a:gd name="connsiteY261" fmla="*/ 239980 h 243905"/>
                  <a:gd name="connsiteX262" fmla="*/ 120967 w 203795"/>
                  <a:gd name="connsiteY262" fmla="*/ 238456 h 243905"/>
                  <a:gd name="connsiteX263" fmla="*/ 125635 w 203795"/>
                  <a:gd name="connsiteY263" fmla="*/ 241409 h 243905"/>
                  <a:gd name="connsiteX264" fmla="*/ 134969 w 203795"/>
                  <a:gd name="connsiteY264" fmla="*/ 243505 h 243905"/>
                  <a:gd name="connsiteX265" fmla="*/ 146875 w 203795"/>
                  <a:gd name="connsiteY265" fmla="*/ 237313 h 243905"/>
                  <a:gd name="connsiteX266" fmla="*/ 150209 w 203795"/>
                  <a:gd name="connsiteY266" fmla="*/ 236456 h 243905"/>
                  <a:gd name="connsiteX267" fmla="*/ 149923 w 203795"/>
                  <a:gd name="connsiteY267" fmla="*/ 232837 h 243905"/>
                  <a:gd name="connsiteX268" fmla="*/ 147161 w 203795"/>
                  <a:gd name="connsiteY268" fmla="*/ 229979 h 243905"/>
                  <a:gd name="connsiteX269" fmla="*/ 145351 w 203795"/>
                  <a:gd name="connsiteY269" fmla="*/ 224645 h 243905"/>
                  <a:gd name="connsiteX270" fmla="*/ 142399 w 203795"/>
                  <a:gd name="connsiteY270" fmla="*/ 220073 h 243905"/>
                  <a:gd name="connsiteX271" fmla="*/ 141065 w 203795"/>
                  <a:gd name="connsiteY271" fmla="*/ 218549 h 243905"/>
                  <a:gd name="connsiteX272" fmla="*/ 141827 w 203795"/>
                  <a:gd name="connsiteY272" fmla="*/ 217978 h 243905"/>
                  <a:gd name="connsiteX273" fmla="*/ 148495 w 203795"/>
                  <a:gd name="connsiteY273" fmla="*/ 220073 h 243905"/>
                  <a:gd name="connsiteX274" fmla="*/ 149828 w 203795"/>
                  <a:gd name="connsiteY274" fmla="*/ 220073 h 243905"/>
                  <a:gd name="connsiteX275" fmla="*/ 151257 w 203795"/>
                  <a:gd name="connsiteY275" fmla="*/ 218359 h 243905"/>
                  <a:gd name="connsiteX276" fmla="*/ 151257 w 203795"/>
                  <a:gd name="connsiteY276" fmla="*/ 215977 h 243905"/>
                  <a:gd name="connsiteX277" fmla="*/ 150114 w 203795"/>
                  <a:gd name="connsiteY277" fmla="*/ 212358 h 243905"/>
                  <a:gd name="connsiteX278" fmla="*/ 145637 w 203795"/>
                  <a:gd name="connsiteY278" fmla="*/ 210167 h 243905"/>
                  <a:gd name="connsiteX279" fmla="*/ 137922 w 203795"/>
                  <a:gd name="connsiteY279" fmla="*/ 207310 h 243905"/>
                  <a:gd name="connsiteX280" fmla="*/ 135160 w 203795"/>
                  <a:gd name="connsiteY280" fmla="*/ 205500 h 243905"/>
                  <a:gd name="connsiteX281" fmla="*/ 134207 w 203795"/>
                  <a:gd name="connsiteY281" fmla="*/ 202452 h 243905"/>
                  <a:gd name="connsiteX282" fmla="*/ 136303 w 203795"/>
                  <a:gd name="connsiteY282" fmla="*/ 200166 h 243905"/>
                  <a:gd name="connsiteX283" fmla="*/ 139541 w 203795"/>
                  <a:gd name="connsiteY283" fmla="*/ 199785 h 243905"/>
                  <a:gd name="connsiteX284" fmla="*/ 142494 w 203795"/>
                  <a:gd name="connsiteY284" fmla="*/ 201690 h 243905"/>
                  <a:gd name="connsiteX285" fmla="*/ 140398 w 203795"/>
                  <a:gd name="connsiteY285" fmla="*/ 205881 h 243905"/>
                  <a:gd name="connsiteX286" fmla="*/ 142494 w 203795"/>
                  <a:gd name="connsiteY286" fmla="*/ 207024 h 243905"/>
                  <a:gd name="connsiteX287" fmla="*/ 143446 w 203795"/>
                  <a:gd name="connsiteY287" fmla="*/ 203785 h 243905"/>
                  <a:gd name="connsiteX288" fmla="*/ 148685 w 203795"/>
                  <a:gd name="connsiteY288" fmla="*/ 192927 h 243905"/>
                  <a:gd name="connsiteX289" fmla="*/ 155924 w 203795"/>
                  <a:gd name="connsiteY289" fmla="*/ 187879 h 243905"/>
                  <a:gd name="connsiteX290" fmla="*/ 158496 w 203795"/>
                  <a:gd name="connsiteY290" fmla="*/ 186736 h 243905"/>
                  <a:gd name="connsiteX291" fmla="*/ 159353 w 203795"/>
                  <a:gd name="connsiteY291" fmla="*/ 185878 h 243905"/>
                  <a:gd name="connsiteX292" fmla="*/ 160211 w 203795"/>
                  <a:gd name="connsiteY292" fmla="*/ 185688 h 243905"/>
                  <a:gd name="connsiteX293" fmla="*/ 168021 w 203795"/>
                  <a:gd name="connsiteY293" fmla="*/ 186450 h 243905"/>
                  <a:gd name="connsiteX294" fmla="*/ 175546 w 203795"/>
                  <a:gd name="connsiteY294" fmla="*/ 184831 h 243905"/>
                  <a:gd name="connsiteX295" fmla="*/ 178975 w 203795"/>
                  <a:gd name="connsiteY295" fmla="*/ 182068 h 243905"/>
                  <a:gd name="connsiteX296" fmla="*/ 183356 w 203795"/>
                  <a:gd name="connsiteY296" fmla="*/ 180068 h 243905"/>
                  <a:gd name="connsiteX297" fmla="*/ 185261 w 203795"/>
                  <a:gd name="connsiteY297" fmla="*/ 175972 h 243905"/>
                  <a:gd name="connsiteX298" fmla="*/ 184214 w 203795"/>
                  <a:gd name="connsiteY298" fmla="*/ 174258 h 243905"/>
                  <a:gd name="connsiteX299" fmla="*/ 183928 w 203795"/>
                  <a:gd name="connsiteY299" fmla="*/ 166638 h 243905"/>
                  <a:gd name="connsiteX300" fmla="*/ 175546 w 203795"/>
                  <a:gd name="connsiteY300" fmla="*/ 154351 h 243905"/>
                  <a:gd name="connsiteX301" fmla="*/ 161258 w 203795"/>
                  <a:gd name="connsiteY301" fmla="*/ 148350 h 243905"/>
                  <a:gd name="connsiteX302" fmla="*/ 156210 w 203795"/>
                  <a:gd name="connsiteY302" fmla="*/ 144921 h 243905"/>
                  <a:gd name="connsiteX303" fmla="*/ 153829 w 203795"/>
                  <a:gd name="connsiteY303" fmla="*/ 139396 h 243905"/>
                  <a:gd name="connsiteX304" fmla="*/ 153829 w 203795"/>
                  <a:gd name="connsiteY304" fmla="*/ 136539 h 243905"/>
                  <a:gd name="connsiteX305" fmla="*/ 157543 w 203795"/>
                  <a:gd name="connsiteY305" fmla="*/ 124728 h 243905"/>
                  <a:gd name="connsiteX306" fmla="*/ 163068 w 203795"/>
                  <a:gd name="connsiteY306" fmla="*/ 118156 h 243905"/>
                  <a:gd name="connsiteX307" fmla="*/ 169831 w 203795"/>
                  <a:gd name="connsiteY307" fmla="*/ 114250 h 243905"/>
                  <a:gd name="connsiteX308" fmla="*/ 174784 w 203795"/>
                  <a:gd name="connsiteY308" fmla="*/ 108726 h 243905"/>
                  <a:gd name="connsiteX309" fmla="*/ 181356 w 203795"/>
                  <a:gd name="connsiteY309" fmla="*/ 106440 h 243905"/>
                  <a:gd name="connsiteX310" fmla="*/ 184118 w 203795"/>
                  <a:gd name="connsiteY310" fmla="*/ 107964 h 243905"/>
                  <a:gd name="connsiteX311" fmla="*/ 187071 w 203795"/>
                  <a:gd name="connsiteY311" fmla="*/ 108059 h 243905"/>
                  <a:gd name="connsiteX312" fmla="*/ 188119 w 203795"/>
                  <a:gd name="connsiteY312" fmla="*/ 106726 h 24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203795" h="243905">
                    <a:moveTo>
                      <a:pt x="188309" y="107011"/>
                    </a:moveTo>
                    <a:cubicBezTo>
                      <a:pt x="187642" y="105011"/>
                      <a:pt x="189452" y="102916"/>
                      <a:pt x="191262" y="101868"/>
                    </a:cubicBezTo>
                    <a:cubicBezTo>
                      <a:pt x="193072" y="100820"/>
                      <a:pt x="195263" y="100153"/>
                      <a:pt x="196501" y="98439"/>
                    </a:cubicBezTo>
                    <a:cubicBezTo>
                      <a:pt x="197072" y="97677"/>
                      <a:pt x="197453" y="96724"/>
                      <a:pt x="197834" y="95772"/>
                    </a:cubicBezTo>
                    <a:cubicBezTo>
                      <a:pt x="199072" y="93200"/>
                      <a:pt x="200882" y="90914"/>
                      <a:pt x="202120" y="88342"/>
                    </a:cubicBezTo>
                    <a:cubicBezTo>
                      <a:pt x="204788" y="82723"/>
                      <a:pt x="204216" y="75769"/>
                      <a:pt x="200787" y="70626"/>
                    </a:cubicBezTo>
                    <a:cubicBezTo>
                      <a:pt x="200311" y="69959"/>
                      <a:pt x="199835" y="69292"/>
                      <a:pt x="199453" y="68530"/>
                    </a:cubicBezTo>
                    <a:cubicBezTo>
                      <a:pt x="198692" y="66625"/>
                      <a:pt x="199263" y="64530"/>
                      <a:pt x="199263" y="62434"/>
                    </a:cubicBezTo>
                    <a:cubicBezTo>
                      <a:pt x="199072" y="55957"/>
                      <a:pt x="192786" y="51290"/>
                      <a:pt x="191357" y="45004"/>
                    </a:cubicBezTo>
                    <a:cubicBezTo>
                      <a:pt x="190214" y="39670"/>
                      <a:pt x="194215" y="34050"/>
                      <a:pt x="197167" y="29478"/>
                    </a:cubicBezTo>
                    <a:cubicBezTo>
                      <a:pt x="199644" y="25573"/>
                      <a:pt x="202978" y="21477"/>
                      <a:pt x="202025" y="16905"/>
                    </a:cubicBezTo>
                    <a:cubicBezTo>
                      <a:pt x="201263" y="13190"/>
                      <a:pt x="197834" y="10809"/>
                      <a:pt x="194405" y="9190"/>
                    </a:cubicBezTo>
                    <a:cubicBezTo>
                      <a:pt x="191167" y="7666"/>
                      <a:pt x="187738" y="6523"/>
                      <a:pt x="184309" y="5951"/>
                    </a:cubicBezTo>
                    <a:cubicBezTo>
                      <a:pt x="179832" y="5094"/>
                      <a:pt x="175165" y="4999"/>
                      <a:pt x="171164" y="2808"/>
                    </a:cubicBezTo>
                    <a:cubicBezTo>
                      <a:pt x="169736" y="2046"/>
                      <a:pt x="168497" y="1093"/>
                      <a:pt x="166973" y="522"/>
                    </a:cubicBezTo>
                    <a:cubicBezTo>
                      <a:pt x="162877" y="-1002"/>
                      <a:pt x="158401" y="1093"/>
                      <a:pt x="154495" y="3189"/>
                    </a:cubicBezTo>
                    <a:cubicBezTo>
                      <a:pt x="150114" y="5570"/>
                      <a:pt x="145733" y="7951"/>
                      <a:pt x="141732" y="10999"/>
                    </a:cubicBezTo>
                    <a:cubicBezTo>
                      <a:pt x="138874" y="13285"/>
                      <a:pt x="136303" y="15857"/>
                      <a:pt x="133350" y="18143"/>
                    </a:cubicBezTo>
                    <a:cubicBezTo>
                      <a:pt x="127349" y="22715"/>
                      <a:pt x="119824" y="25763"/>
                      <a:pt x="115538" y="31954"/>
                    </a:cubicBezTo>
                    <a:cubicBezTo>
                      <a:pt x="114681" y="33193"/>
                      <a:pt x="113919" y="34907"/>
                      <a:pt x="114681" y="36241"/>
                    </a:cubicBezTo>
                    <a:cubicBezTo>
                      <a:pt x="115538" y="37860"/>
                      <a:pt x="117824" y="37765"/>
                      <a:pt x="119634" y="37479"/>
                    </a:cubicBezTo>
                    <a:cubicBezTo>
                      <a:pt x="123825" y="36812"/>
                      <a:pt x="128016" y="35764"/>
                      <a:pt x="132207" y="34526"/>
                    </a:cubicBezTo>
                    <a:cubicBezTo>
                      <a:pt x="135541" y="35955"/>
                      <a:pt x="136493" y="40146"/>
                      <a:pt x="137160" y="43765"/>
                    </a:cubicBezTo>
                    <a:cubicBezTo>
                      <a:pt x="137827" y="47671"/>
                      <a:pt x="138493" y="51671"/>
                      <a:pt x="138113" y="55672"/>
                    </a:cubicBezTo>
                    <a:cubicBezTo>
                      <a:pt x="138017" y="57100"/>
                      <a:pt x="137636" y="58434"/>
                      <a:pt x="137827" y="59863"/>
                    </a:cubicBezTo>
                    <a:cubicBezTo>
                      <a:pt x="138113" y="62053"/>
                      <a:pt x="139541" y="63863"/>
                      <a:pt x="140113" y="66054"/>
                    </a:cubicBezTo>
                    <a:cubicBezTo>
                      <a:pt x="141161" y="70054"/>
                      <a:pt x="139160" y="75007"/>
                      <a:pt x="141637" y="78341"/>
                    </a:cubicBezTo>
                    <a:cubicBezTo>
                      <a:pt x="143827" y="81294"/>
                      <a:pt x="143351" y="85485"/>
                      <a:pt x="142970" y="89104"/>
                    </a:cubicBezTo>
                    <a:cubicBezTo>
                      <a:pt x="142685" y="89295"/>
                      <a:pt x="142685" y="89581"/>
                      <a:pt x="142589" y="89866"/>
                    </a:cubicBezTo>
                    <a:cubicBezTo>
                      <a:pt x="142113" y="90914"/>
                      <a:pt x="141446" y="91771"/>
                      <a:pt x="140875" y="92724"/>
                    </a:cubicBezTo>
                    <a:cubicBezTo>
                      <a:pt x="140303" y="93676"/>
                      <a:pt x="139827" y="94819"/>
                      <a:pt x="139922" y="95867"/>
                    </a:cubicBezTo>
                    <a:cubicBezTo>
                      <a:pt x="139922" y="96534"/>
                      <a:pt x="140208" y="97391"/>
                      <a:pt x="139637" y="97677"/>
                    </a:cubicBezTo>
                    <a:cubicBezTo>
                      <a:pt x="136969" y="97582"/>
                      <a:pt x="134779" y="96343"/>
                      <a:pt x="133255" y="94057"/>
                    </a:cubicBezTo>
                    <a:cubicBezTo>
                      <a:pt x="134398" y="94153"/>
                      <a:pt x="135541" y="94057"/>
                      <a:pt x="136589" y="93867"/>
                    </a:cubicBezTo>
                    <a:cubicBezTo>
                      <a:pt x="136874" y="93867"/>
                      <a:pt x="137065" y="93676"/>
                      <a:pt x="137160" y="93486"/>
                    </a:cubicBezTo>
                    <a:cubicBezTo>
                      <a:pt x="137255" y="93200"/>
                      <a:pt x="136969" y="92914"/>
                      <a:pt x="136779" y="92724"/>
                    </a:cubicBezTo>
                    <a:cubicBezTo>
                      <a:pt x="135826" y="91867"/>
                      <a:pt x="134684" y="91295"/>
                      <a:pt x="133445" y="90819"/>
                    </a:cubicBezTo>
                    <a:cubicBezTo>
                      <a:pt x="132874" y="90628"/>
                      <a:pt x="132302" y="90438"/>
                      <a:pt x="131731" y="90724"/>
                    </a:cubicBezTo>
                    <a:cubicBezTo>
                      <a:pt x="131254" y="90914"/>
                      <a:pt x="130969" y="91390"/>
                      <a:pt x="130588" y="91771"/>
                    </a:cubicBezTo>
                    <a:cubicBezTo>
                      <a:pt x="129635" y="92819"/>
                      <a:pt x="128206" y="93486"/>
                      <a:pt x="127254" y="94534"/>
                    </a:cubicBezTo>
                    <a:cubicBezTo>
                      <a:pt x="126492" y="95391"/>
                      <a:pt x="126111" y="96534"/>
                      <a:pt x="125158" y="97201"/>
                    </a:cubicBezTo>
                    <a:cubicBezTo>
                      <a:pt x="124301" y="97867"/>
                      <a:pt x="122587" y="97677"/>
                      <a:pt x="122396" y="96534"/>
                    </a:cubicBezTo>
                    <a:cubicBezTo>
                      <a:pt x="122396" y="95962"/>
                      <a:pt x="122587" y="95486"/>
                      <a:pt x="122872" y="95010"/>
                    </a:cubicBezTo>
                    <a:cubicBezTo>
                      <a:pt x="124111" y="93200"/>
                      <a:pt x="126111" y="91962"/>
                      <a:pt x="127064" y="89962"/>
                    </a:cubicBezTo>
                    <a:cubicBezTo>
                      <a:pt x="127635" y="88628"/>
                      <a:pt x="127730" y="87104"/>
                      <a:pt x="128778" y="86152"/>
                    </a:cubicBezTo>
                    <a:cubicBezTo>
                      <a:pt x="130397" y="84723"/>
                      <a:pt x="133064" y="85866"/>
                      <a:pt x="135065" y="85009"/>
                    </a:cubicBezTo>
                    <a:cubicBezTo>
                      <a:pt x="136398" y="84437"/>
                      <a:pt x="137350" y="83104"/>
                      <a:pt x="137636" y="81580"/>
                    </a:cubicBezTo>
                    <a:cubicBezTo>
                      <a:pt x="138017" y="80151"/>
                      <a:pt x="137827" y="78627"/>
                      <a:pt x="137731" y="77198"/>
                    </a:cubicBezTo>
                    <a:cubicBezTo>
                      <a:pt x="137541" y="74912"/>
                      <a:pt x="137350" y="72626"/>
                      <a:pt x="137160" y="70340"/>
                    </a:cubicBezTo>
                    <a:cubicBezTo>
                      <a:pt x="136874" y="67292"/>
                      <a:pt x="136684" y="64149"/>
                      <a:pt x="135160" y="61387"/>
                    </a:cubicBezTo>
                    <a:cubicBezTo>
                      <a:pt x="134398" y="60053"/>
                      <a:pt x="133350" y="58910"/>
                      <a:pt x="132397" y="57672"/>
                    </a:cubicBezTo>
                    <a:cubicBezTo>
                      <a:pt x="131731" y="56910"/>
                      <a:pt x="131064" y="56053"/>
                      <a:pt x="130873" y="55005"/>
                    </a:cubicBezTo>
                    <a:cubicBezTo>
                      <a:pt x="130492" y="52624"/>
                      <a:pt x="133255" y="50623"/>
                      <a:pt x="133064" y="48147"/>
                    </a:cubicBezTo>
                    <a:cubicBezTo>
                      <a:pt x="132969" y="46147"/>
                      <a:pt x="131064" y="44813"/>
                      <a:pt x="129349" y="43861"/>
                    </a:cubicBezTo>
                    <a:cubicBezTo>
                      <a:pt x="127540" y="42813"/>
                      <a:pt x="125825" y="41765"/>
                      <a:pt x="124016" y="40717"/>
                    </a:cubicBezTo>
                    <a:cubicBezTo>
                      <a:pt x="122777" y="39955"/>
                      <a:pt x="121158" y="39384"/>
                      <a:pt x="120205" y="40432"/>
                    </a:cubicBezTo>
                    <a:cubicBezTo>
                      <a:pt x="119634" y="41098"/>
                      <a:pt x="119729" y="42146"/>
                      <a:pt x="119920" y="43099"/>
                    </a:cubicBezTo>
                    <a:cubicBezTo>
                      <a:pt x="120491" y="46051"/>
                      <a:pt x="121063" y="48909"/>
                      <a:pt x="121634" y="51862"/>
                    </a:cubicBezTo>
                    <a:cubicBezTo>
                      <a:pt x="121920" y="53195"/>
                      <a:pt x="122111" y="54433"/>
                      <a:pt x="122682" y="55672"/>
                    </a:cubicBezTo>
                    <a:cubicBezTo>
                      <a:pt x="123444" y="57386"/>
                      <a:pt x="124777" y="59196"/>
                      <a:pt x="124301" y="61006"/>
                    </a:cubicBezTo>
                    <a:cubicBezTo>
                      <a:pt x="123444" y="64339"/>
                      <a:pt x="118015" y="64054"/>
                      <a:pt x="116681" y="67197"/>
                    </a:cubicBezTo>
                    <a:cubicBezTo>
                      <a:pt x="116300" y="68149"/>
                      <a:pt x="116395" y="69292"/>
                      <a:pt x="115919" y="70245"/>
                    </a:cubicBezTo>
                    <a:cubicBezTo>
                      <a:pt x="115348" y="71483"/>
                      <a:pt x="113919" y="72055"/>
                      <a:pt x="113347" y="73293"/>
                    </a:cubicBezTo>
                    <a:cubicBezTo>
                      <a:pt x="112586" y="74626"/>
                      <a:pt x="113062" y="76341"/>
                      <a:pt x="113728" y="77770"/>
                    </a:cubicBezTo>
                    <a:cubicBezTo>
                      <a:pt x="114395" y="79198"/>
                      <a:pt x="115157" y="80627"/>
                      <a:pt x="115062" y="82151"/>
                    </a:cubicBezTo>
                    <a:cubicBezTo>
                      <a:pt x="114967" y="83866"/>
                      <a:pt x="113824" y="85294"/>
                      <a:pt x="112967" y="86723"/>
                    </a:cubicBezTo>
                    <a:cubicBezTo>
                      <a:pt x="112204" y="87961"/>
                      <a:pt x="111633" y="89390"/>
                      <a:pt x="111252" y="90819"/>
                    </a:cubicBezTo>
                    <a:cubicBezTo>
                      <a:pt x="110871" y="92248"/>
                      <a:pt x="110680" y="93772"/>
                      <a:pt x="109728" y="94819"/>
                    </a:cubicBezTo>
                    <a:cubicBezTo>
                      <a:pt x="108775" y="95867"/>
                      <a:pt x="106585" y="95867"/>
                      <a:pt x="106108" y="94534"/>
                    </a:cubicBezTo>
                    <a:cubicBezTo>
                      <a:pt x="105823" y="93581"/>
                      <a:pt x="106490" y="92533"/>
                      <a:pt x="106870" y="91581"/>
                    </a:cubicBezTo>
                    <a:cubicBezTo>
                      <a:pt x="107823" y="89009"/>
                      <a:pt x="106490" y="86247"/>
                      <a:pt x="104966" y="83961"/>
                    </a:cubicBezTo>
                    <a:cubicBezTo>
                      <a:pt x="103537" y="81675"/>
                      <a:pt x="101822" y="79198"/>
                      <a:pt x="102108" y="76531"/>
                    </a:cubicBezTo>
                    <a:cubicBezTo>
                      <a:pt x="102203" y="75293"/>
                      <a:pt x="102870" y="73960"/>
                      <a:pt x="102298" y="72721"/>
                    </a:cubicBezTo>
                    <a:cubicBezTo>
                      <a:pt x="101822" y="71578"/>
                      <a:pt x="100489" y="71007"/>
                      <a:pt x="99155" y="71102"/>
                    </a:cubicBezTo>
                    <a:cubicBezTo>
                      <a:pt x="97822" y="71197"/>
                      <a:pt x="96774" y="71674"/>
                      <a:pt x="95631" y="72150"/>
                    </a:cubicBezTo>
                    <a:cubicBezTo>
                      <a:pt x="94012" y="72721"/>
                      <a:pt x="92392" y="73198"/>
                      <a:pt x="90678" y="73483"/>
                    </a:cubicBezTo>
                    <a:cubicBezTo>
                      <a:pt x="89725" y="73579"/>
                      <a:pt x="88678" y="73674"/>
                      <a:pt x="87820" y="73198"/>
                    </a:cubicBezTo>
                    <a:cubicBezTo>
                      <a:pt x="86963" y="72721"/>
                      <a:pt x="86487" y="71388"/>
                      <a:pt x="87154" y="70626"/>
                    </a:cubicBezTo>
                    <a:cubicBezTo>
                      <a:pt x="87440" y="70245"/>
                      <a:pt x="87916" y="70150"/>
                      <a:pt x="88297" y="69769"/>
                    </a:cubicBezTo>
                    <a:cubicBezTo>
                      <a:pt x="89535" y="68626"/>
                      <a:pt x="88678" y="66149"/>
                      <a:pt x="90106" y="65292"/>
                    </a:cubicBezTo>
                    <a:cubicBezTo>
                      <a:pt x="90488" y="65101"/>
                      <a:pt x="90868" y="65006"/>
                      <a:pt x="91249" y="65006"/>
                    </a:cubicBezTo>
                    <a:cubicBezTo>
                      <a:pt x="93345" y="65006"/>
                      <a:pt x="95250" y="66054"/>
                      <a:pt x="97250" y="66721"/>
                    </a:cubicBezTo>
                    <a:cubicBezTo>
                      <a:pt x="97726" y="66911"/>
                      <a:pt x="98203" y="67006"/>
                      <a:pt x="98584" y="66911"/>
                    </a:cubicBezTo>
                    <a:cubicBezTo>
                      <a:pt x="99441" y="66721"/>
                      <a:pt x="99822" y="65673"/>
                      <a:pt x="99917" y="64816"/>
                    </a:cubicBezTo>
                    <a:cubicBezTo>
                      <a:pt x="100108" y="63482"/>
                      <a:pt x="100108" y="62053"/>
                      <a:pt x="99631" y="60815"/>
                    </a:cubicBezTo>
                    <a:cubicBezTo>
                      <a:pt x="99250" y="59767"/>
                      <a:pt x="98584" y="58910"/>
                      <a:pt x="97917" y="58053"/>
                    </a:cubicBezTo>
                    <a:cubicBezTo>
                      <a:pt x="96869" y="56719"/>
                      <a:pt x="95821" y="55291"/>
                      <a:pt x="94774" y="53957"/>
                    </a:cubicBezTo>
                    <a:cubicBezTo>
                      <a:pt x="93917" y="52909"/>
                      <a:pt x="93154" y="51766"/>
                      <a:pt x="92583" y="50528"/>
                    </a:cubicBezTo>
                    <a:cubicBezTo>
                      <a:pt x="92202" y="49576"/>
                      <a:pt x="91821" y="48623"/>
                      <a:pt x="91630" y="47671"/>
                    </a:cubicBezTo>
                    <a:cubicBezTo>
                      <a:pt x="91535" y="46813"/>
                      <a:pt x="91630" y="45766"/>
                      <a:pt x="92392" y="45289"/>
                    </a:cubicBezTo>
                    <a:cubicBezTo>
                      <a:pt x="93154" y="44813"/>
                      <a:pt x="94107" y="45289"/>
                      <a:pt x="94869" y="45861"/>
                    </a:cubicBezTo>
                    <a:cubicBezTo>
                      <a:pt x="96869" y="47099"/>
                      <a:pt x="98965" y="48242"/>
                      <a:pt x="101155" y="49099"/>
                    </a:cubicBezTo>
                    <a:cubicBezTo>
                      <a:pt x="101822" y="49385"/>
                      <a:pt x="102584" y="49576"/>
                      <a:pt x="102965" y="49099"/>
                    </a:cubicBezTo>
                    <a:cubicBezTo>
                      <a:pt x="103156" y="48909"/>
                      <a:pt x="103156" y="48623"/>
                      <a:pt x="103251" y="48433"/>
                    </a:cubicBezTo>
                    <a:cubicBezTo>
                      <a:pt x="103442" y="47385"/>
                      <a:pt x="103251" y="46337"/>
                      <a:pt x="102870" y="45385"/>
                    </a:cubicBezTo>
                    <a:cubicBezTo>
                      <a:pt x="102489" y="44337"/>
                      <a:pt x="101727" y="43384"/>
                      <a:pt x="101727" y="42241"/>
                    </a:cubicBezTo>
                    <a:cubicBezTo>
                      <a:pt x="101727" y="40432"/>
                      <a:pt x="103727" y="39384"/>
                      <a:pt x="104870" y="38050"/>
                    </a:cubicBezTo>
                    <a:cubicBezTo>
                      <a:pt x="105727" y="37098"/>
                      <a:pt x="106204" y="35669"/>
                      <a:pt x="105918" y="34431"/>
                    </a:cubicBezTo>
                    <a:cubicBezTo>
                      <a:pt x="105632" y="33193"/>
                      <a:pt x="104299" y="32145"/>
                      <a:pt x="103061" y="32335"/>
                    </a:cubicBezTo>
                    <a:cubicBezTo>
                      <a:pt x="102489" y="32335"/>
                      <a:pt x="102108" y="32716"/>
                      <a:pt x="101632" y="32907"/>
                    </a:cubicBezTo>
                    <a:cubicBezTo>
                      <a:pt x="97726" y="35098"/>
                      <a:pt x="93536" y="36622"/>
                      <a:pt x="89154" y="37384"/>
                    </a:cubicBezTo>
                    <a:cubicBezTo>
                      <a:pt x="88201" y="37574"/>
                      <a:pt x="87249" y="37669"/>
                      <a:pt x="86392" y="37384"/>
                    </a:cubicBezTo>
                    <a:cubicBezTo>
                      <a:pt x="85439" y="37098"/>
                      <a:pt x="84677" y="36431"/>
                      <a:pt x="83820" y="35955"/>
                    </a:cubicBezTo>
                    <a:cubicBezTo>
                      <a:pt x="80772" y="34431"/>
                      <a:pt x="76962" y="36145"/>
                      <a:pt x="73914" y="34621"/>
                    </a:cubicBezTo>
                    <a:cubicBezTo>
                      <a:pt x="72962" y="34145"/>
                      <a:pt x="72199" y="33478"/>
                      <a:pt x="71247" y="33097"/>
                    </a:cubicBezTo>
                    <a:cubicBezTo>
                      <a:pt x="70580" y="32907"/>
                      <a:pt x="69818" y="32812"/>
                      <a:pt x="69056" y="32812"/>
                    </a:cubicBezTo>
                    <a:lnTo>
                      <a:pt x="61055" y="32621"/>
                    </a:lnTo>
                    <a:cubicBezTo>
                      <a:pt x="58102" y="30526"/>
                      <a:pt x="54673" y="29097"/>
                      <a:pt x="51244" y="27859"/>
                    </a:cubicBezTo>
                    <a:cubicBezTo>
                      <a:pt x="50482" y="27573"/>
                      <a:pt x="49720" y="27287"/>
                      <a:pt x="48958" y="27382"/>
                    </a:cubicBezTo>
                    <a:cubicBezTo>
                      <a:pt x="48196" y="27382"/>
                      <a:pt x="47434" y="27859"/>
                      <a:pt x="47149" y="28525"/>
                    </a:cubicBezTo>
                    <a:cubicBezTo>
                      <a:pt x="46863" y="29383"/>
                      <a:pt x="47149" y="30335"/>
                      <a:pt x="47911" y="30907"/>
                    </a:cubicBezTo>
                    <a:cubicBezTo>
                      <a:pt x="48577" y="31478"/>
                      <a:pt x="49435" y="31764"/>
                      <a:pt x="50292" y="31954"/>
                    </a:cubicBezTo>
                    <a:cubicBezTo>
                      <a:pt x="52388" y="32526"/>
                      <a:pt x="54578" y="33193"/>
                      <a:pt x="56388" y="34526"/>
                    </a:cubicBezTo>
                    <a:cubicBezTo>
                      <a:pt x="57531" y="35383"/>
                      <a:pt x="58483" y="36431"/>
                      <a:pt x="59817" y="36717"/>
                    </a:cubicBezTo>
                    <a:cubicBezTo>
                      <a:pt x="60579" y="36812"/>
                      <a:pt x="61341" y="36717"/>
                      <a:pt x="62103" y="36526"/>
                    </a:cubicBezTo>
                    <a:cubicBezTo>
                      <a:pt x="64008" y="36336"/>
                      <a:pt x="65913" y="36622"/>
                      <a:pt x="67723" y="37003"/>
                    </a:cubicBezTo>
                    <a:cubicBezTo>
                      <a:pt x="69342" y="37288"/>
                      <a:pt x="70961" y="37574"/>
                      <a:pt x="72295" y="38527"/>
                    </a:cubicBezTo>
                    <a:cubicBezTo>
                      <a:pt x="73723" y="39574"/>
                      <a:pt x="74581" y="41194"/>
                      <a:pt x="74962" y="42908"/>
                    </a:cubicBezTo>
                    <a:cubicBezTo>
                      <a:pt x="75343" y="44623"/>
                      <a:pt x="75247" y="46432"/>
                      <a:pt x="75247" y="48147"/>
                    </a:cubicBezTo>
                    <a:cubicBezTo>
                      <a:pt x="75247" y="49861"/>
                      <a:pt x="75057" y="51576"/>
                      <a:pt x="74390" y="53100"/>
                    </a:cubicBezTo>
                    <a:cubicBezTo>
                      <a:pt x="74009" y="53862"/>
                      <a:pt x="73533" y="54624"/>
                      <a:pt x="73247" y="55386"/>
                    </a:cubicBezTo>
                    <a:cubicBezTo>
                      <a:pt x="72962" y="56243"/>
                      <a:pt x="72866" y="57196"/>
                      <a:pt x="72295" y="57862"/>
                    </a:cubicBezTo>
                    <a:cubicBezTo>
                      <a:pt x="71628" y="58720"/>
                      <a:pt x="70390" y="58815"/>
                      <a:pt x="69247" y="58910"/>
                    </a:cubicBezTo>
                    <a:cubicBezTo>
                      <a:pt x="68485" y="58910"/>
                      <a:pt x="67627" y="58910"/>
                      <a:pt x="66866" y="59005"/>
                    </a:cubicBezTo>
                    <a:cubicBezTo>
                      <a:pt x="66484" y="59005"/>
                      <a:pt x="66103" y="59005"/>
                      <a:pt x="65818" y="59196"/>
                    </a:cubicBezTo>
                    <a:cubicBezTo>
                      <a:pt x="65246" y="59482"/>
                      <a:pt x="65056" y="60053"/>
                      <a:pt x="64579" y="60529"/>
                    </a:cubicBezTo>
                    <a:cubicBezTo>
                      <a:pt x="63817" y="61387"/>
                      <a:pt x="62579" y="61768"/>
                      <a:pt x="61436" y="61768"/>
                    </a:cubicBezTo>
                    <a:cubicBezTo>
                      <a:pt x="60293" y="61768"/>
                      <a:pt x="59150" y="61291"/>
                      <a:pt x="58102" y="60815"/>
                    </a:cubicBezTo>
                    <a:cubicBezTo>
                      <a:pt x="57531" y="60529"/>
                      <a:pt x="56864" y="60148"/>
                      <a:pt x="56197" y="60244"/>
                    </a:cubicBezTo>
                    <a:cubicBezTo>
                      <a:pt x="55531" y="60244"/>
                      <a:pt x="54864" y="61006"/>
                      <a:pt x="55150" y="61672"/>
                    </a:cubicBezTo>
                    <a:cubicBezTo>
                      <a:pt x="55245" y="61958"/>
                      <a:pt x="55531" y="62149"/>
                      <a:pt x="55817" y="62434"/>
                    </a:cubicBezTo>
                    <a:cubicBezTo>
                      <a:pt x="56674" y="63196"/>
                      <a:pt x="57436" y="64149"/>
                      <a:pt x="57912" y="65197"/>
                    </a:cubicBezTo>
                    <a:cubicBezTo>
                      <a:pt x="58769" y="67102"/>
                      <a:pt x="57912" y="69483"/>
                      <a:pt x="58007" y="71578"/>
                    </a:cubicBezTo>
                    <a:cubicBezTo>
                      <a:pt x="58007" y="72340"/>
                      <a:pt x="58102" y="73198"/>
                      <a:pt x="58007" y="73960"/>
                    </a:cubicBezTo>
                    <a:cubicBezTo>
                      <a:pt x="57817" y="74817"/>
                      <a:pt x="57245" y="75579"/>
                      <a:pt x="56769" y="76341"/>
                    </a:cubicBezTo>
                    <a:cubicBezTo>
                      <a:pt x="56102" y="77293"/>
                      <a:pt x="55435" y="78246"/>
                      <a:pt x="54388" y="78722"/>
                    </a:cubicBezTo>
                    <a:cubicBezTo>
                      <a:pt x="53816" y="79008"/>
                      <a:pt x="53054" y="79198"/>
                      <a:pt x="52388" y="79294"/>
                    </a:cubicBezTo>
                    <a:cubicBezTo>
                      <a:pt x="50673" y="79770"/>
                      <a:pt x="48958" y="80437"/>
                      <a:pt x="47434" y="81389"/>
                    </a:cubicBezTo>
                    <a:cubicBezTo>
                      <a:pt x="46292" y="82151"/>
                      <a:pt x="45053" y="83008"/>
                      <a:pt x="43720" y="82723"/>
                    </a:cubicBezTo>
                    <a:cubicBezTo>
                      <a:pt x="43053" y="82532"/>
                      <a:pt x="42577" y="82151"/>
                      <a:pt x="41910" y="81865"/>
                    </a:cubicBezTo>
                    <a:cubicBezTo>
                      <a:pt x="41339" y="81580"/>
                      <a:pt x="40576" y="81484"/>
                      <a:pt x="40100" y="81961"/>
                    </a:cubicBezTo>
                    <a:cubicBezTo>
                      <a:pt x="39910" y="82151"/>
                      <a:pt x="39815" y="82342"/>
                      <a:pt x="39624" y="82437"/>
                    </a:cubicBezTo>
                    <a:cubicBezTo>
                      <a:pt x="39148" y="82627"/>
                      <a:pt x="38671" y="81961"/>
                      <a:pt x="38100" y="81865"/>
                    </a:cubicBezTo>
                    <a:cubicBezTo>
                      <a:pt x="37338" y="81675"/>
                      <a:pt x="36671" y="82818"/>
                      <a:pt x="36957" y="83580"/>
                    </a:cubicBezTo>
                    <a:cubicBezTo>
                      <a:pt x="37243" y="84342"/>
                      <a:pt x="38005" y="84913"/>
                      <a:pt x="38576" y="85485"/>
                    </a:cubicBezTo>
                    <a:cubicBezTo>
                      <a:pt x="39148" y="86056"/>
                      <a:pt x="39719" y="86914"/>
                      <a:pt x="39433" y="87676"/>
                    </a:cubicBezTo>
                    <a:cubicBezTo>
                      <a:pt x="39338" y="88057"/>
                      <a:pt x="38957" y="88438"/>
                      <a:pt x="38481" y="88438"/>
                    </a:cubicBezTo>
                    <a:cubicBezTo>
                      <a:pt x="38005" y="88438"/>
                      <a:pt x="37624" y="88438"/>
                      <a:pt x="37243" y="88247"/>
                    </a:cubicBezTo>
                    <a:cubicBezTo>
                      <a:pt x="35242" y="87390"/>
                      <a:pt x="33242" y="86342"/>
                      <a:pt x="31432" y="85009"/>
                    </a:cubicBezTo>
                    <a:cubicBezTo>
                      <a:pt x="30670" y="84532"/>
                      <a:pt x="30004" y="83961"/>
                      <a:pt x="29623" y="83104"/>
                    </a:cubicBezTo>
                    <a:cubicBezTo>
                      <a:pt x="29242" y="82246"/>
                      <a:pt x="29337" y="81199"/>
                      <a:pt x="30004" y="80627"/>
                    </a:cubicBezTo>
                    <a:cubicBezTo>
                      <a:pt x="30575" y="80151"/>
                      <a:pt x="31337" y="80246"/>
                      <a:pt x="32099" y="80246"/>
                    </a:cubicBezTo>
                    <a:cubicBezTo>
                      <a:pt x="32671" y="80246"/>
                      <a:pt x="33242" y="80246"/>
                      <a:pt x="33909" y="80341"/>
                    </a:cubicBezTo>
                    <a:cubicBezTo>
                      <a:pt x="34385" y="80341"/>
                      <a:pt x="34862" y="80341"/>
                      <a:pt x="35052" y="79960"/>
                    </a:cubicBezTo>
                    <a:cubicBezTo>
                      <a:pt x="35242" y="79484"/>
                      <a:pt x="34766" y="79008"/>
                      <a:pt x="34385" y="78817"/>
                    </a:cubicBezTo>
                    <a:cubicBezTo>
                      <a:pt x="33052" y="77960"/>
                      <a:pt x="31432" y="77103"/>
                      <a:pt x="30004" y="77579"/>
                    </a:cubicBezTo>
                    <a:cubicBezTo>
                      <a:pt x="29337" y="77770"/>
                      <a:pt x="28766" y="78341"/>
                      <a:pt x="28194" y="78817"/>
                    </a:cubicBezTo>
                    <a:cubicBezTo>
                      <a:pt x="26098" y="80627"/>
                      <a:pt x="23908" y="82532"/>
                      <a:pt x="21145" y="82723"/>
                    </a:cubicBezTo>
                    <a:cubicBezTo>
                      <a:pt x="18955" y="82913"/>
                      <a:pt x="16859" y="81865"/>
                      <a:pt x="14764" y="81103"/>
                    </a:cubicBezTo>
                    <a:cubicBezTo>
                      <a:pt x="11430" y="79865"/>
                      <a:pt x="7810" y="79198"/>
                      <a:pt x="4286" y="79103"/>
                    </a:cubicBezTo>
                    <a:cubicBezTo>
                      <a:pt x="3429" y="79103"/>
                      <a:pt x="2476" y="79103"/>
                      <a:pt x="1715" y="79389"/>
                    </a:cubicBezTo>
                    <a:cubicBezTo>
                      <a:pt x="857" y="79675"/>
                      <a:pt x="191" y="80437"/>
                      <a:pt x="0" y="81294"/>
                    </a:cubicBezTo>
                    <a:cubicBezTo>
                      <a:pt x="2095" y="82627"/>
                      <a:pt x="4477" y="83580"/>
                      <a:pt x="6953" y="83485"/>
                    </a:cubicBezTo>
                    <a:cubicBezTo>
                      <a:pt x="8477" y="83485"/>
                      <a:pt x="10096" y="83199"/>
                      <a:pt x="11335" y="84151"/>
                    </a:cubicBezTo>
                    <a:cubicBezTo>
                      <a:pt x="12573" y="85199"/>
                      <a:pt x="12573" y="87199"/>
                      <a:pt x="13335" y="88628"/>
                    </a:cubicBezTo>
                    <a:cubicBezTo>
                      <a:pt x="14288" y="90533"/>
                      <a:pt x="16288" y="91486"/>
                      <a:pt x="18288" y="92057"/>
                    </a:cubicBezTo>
                    <a:cubicBezTo>
                      <a:pt x="20288" y="92629"/>
                      <a:pt x="22384" y="92914"/>
                      <a:pt x="24098" y="94057"/>
                    </a:cubicBezTo>
                    <a:cubicBezTo>
                      <a:pt x="24384" y="94248"/>
                      <a:pt x="24765" y="94534"/>
                      <a:pt x="24860" y="94819"/>
                    </a:cubicBezTo>
                    <a:cubicBezTo>
                      <a:pt x="25336" y="95581"/>
                      <a:pt x="24955" y="96534"/>
                      <a:pt x="24384" y="97105"/>
                    </a:cubicBezTo>
                    <a:cubicBezTo>
                      <a:pt x="23717" y="97677"/>
                      <a:pt x="22860" y="97867"/>
                      <a:pt x="22098" y="97867"/>
                    </a:cubicBezTo>
                    <a:cubicBezTo>
                      <a:pt x="19621" y="97963"/>
                      <a:pt x="17335" y="96820"/>
                      <a:pt x="14954" y="96343"/>
                    </a:cubicBezTo>
                    <a:cubicBezTo>
                      <a:pt x="12668" y="95867"/>
                      <a:pt x="10192" y="95962"/>
                      <a:pt x="7810" y="96058"/>
                    </a:cubicBezTo>
                    <a:cubicBezTo>
                      <a:pt x="7525" y="96058"/>
                      <a:pt x="7239" y="96058"/>
                      <a:pt x="7048" y="96343"/>
                    </a:cubicBezTo>
                    <a:cubicBezTo>
                      <a:pt x="6763" y="96629"/>
                      <a:pt x="6858" y="97296"/>
                      <a:pt x="7239" y="97582"/>
                    </a:cubicBezTo>
                    <a:cubicBezTo>
                      <a:pt x="7620" y="97867"/>
                      <a:pt x="8096" y="97867"/>
                      <a:pt x="8572" y="97867"/>
                    </a:cubicBezTo>
                    <a:cubicBezTo>
                      <a:pt x="13144" y="98153"/>
                      <a:pt x="17717" y="99296"/>
                      <a:pt x="22003" y="101106"/>
                    </a:cubicBezTo>
                    <a:cubicBezTo>
                      <a:pt x="23050" y="101582"/>
                      <a:pt x="24193" y="102058"/>
                      <a:pt x="25146" y="102820"/>
                    </a:cubicBezTo>
                    <a:cubicBezTo>
                      <a:pt x="26765" y="104154"/>
                      <a:pt x="27813" y="105964"/>
                      <a:pt x="28861" y="107869"/>
                    </a:cubicBezTo>
                    <a:cubicBezTo>
                      <a:pt x="30861" y="111488"/>
                      <a:pt x="32766" y="115489"/>
                      <a:pt x="32290" y="119680"/>
                    </a:cubicBezTo>
                    <a:cubicBezTo>
                      <a:pt x="32290" y="120537"/>
                      <a:pt x="32004" y="121394"/>
                      <a:pt x="31432" y="121966"/>
                    </a:cubicBezTo>
                    <a:cubicBezTo>
                      <a:pt x="30004" y="123490"/>
                      <a:pt x="27242" y="122728"/>
                      <a:pt x="25813" y="124156"/>
                    </a:cubicBezTo>
                    <a:cubicBezTo>
                      <a:pt x="25051" y="124918"/>
                      <a:pt x="24765" y="126061"/>
                      <a:pt x="24670" y="127204"/>
                    </a:cubicBezTo>
                    <a:cubicBezTo>
                      <a:pt x="24670" y="127871"/>
                      <a:pt x="24479" y="128538"/>
                      <a:pt x="24670" y="129109"/>
                    </a:cubicBezTo>
                    <a:cubicBezTo>
                      <a:pt x="24860" y="129776"/>
                      <a:pt x="25432" y="130252"/>
                      <a:pt x="26098" y="130252"/>
                    </a:cubicBezTo>
                    <a:cubicBezTo>
                      <a:pt x="27146" y="130252"/>
                      <a:pt x="27622" y="128824"/>
                      <a:pt x="28575" y="128633"/>
                    </a:cubicBezTo>
                    <a:cubicBezTo>
                      <a:pt x="29337" y="128443"/>
                      <a:pt x="30099" y="129205"/>
                      <a:pt x="30575" y="129776"/>
                    </a:cubicBezTo>
                    <a:cubicBezTo>
                      <a:pt x="33052" y="132824"/>
                      <a:pt x="34766" y="136539"/>
                      <a:pt x="35528" y="140349"/>
                    </a:cubicBezTo>
                    <a:cubicBezTo>
                      <a:pt x="36100" y="143302"/>
                      <a:pt x="34576" y="146445"/>
                      <a:pt x="35814" y="149112"/>
                    </a:cubicBezTo>
                    <a:cubicBezTo>
                      <a:pt x="36576" y="150922"/>
                      <a:pt x="38386" y="152160"/>
                      <a:pt x="39148" y="153970"/>
                    </a:cubicBezTo>
                    <a:cubicBezTo>
                      <a:pt x="38291" y="154922"/>
                      <a:pt x="36767" y="154636"/>
                      <a:pt x="35623" y="155208"/>
                    </a:cubicBezTo>
                    <a:cubicBezTo>
                      <a:pt x="34480" y="155875"/>
                      <a:pt x="34099" y="157399"/>
                      <a:pt x="32956" y="157970"/>
                    </a:cubicBezTo>
                    <a:cubicBezTo>
                      <a:pt x="31718" y="158637"/>
                      <a:pt x="29813" y="158065"/>
                      <a:pt x="28956" y="159304"/>
                    </a:cubicBezTo>
                    <a:cubicBezTo>
                      <a:pt x="28861" y="159494"/>
                      <a:pt x="28766" y="159589"/>
                      <a:pt x="28575" y="159780"/>
                    </a:cubicBezTo>
                    <a:cubicBezTo>
                      <a:pt x="27908" y="160351"/>
                      <a:pt x="26860" y="159780"/>
                      <a:pt x="26003" y="159780"/>
                    </a:cubicBezTo>
                    <a:cubicBezTo>
                      <a:pt x="25336" y="159875"/>
                      <a:pt x="24765" y="160542"/>
                      <a:pt x="24670" y="161209"/>
                    </a:cubicBezTo>
                    <a:cubicBezTo>
                      <a:pt x="24574" y="161875"/>
                      <a:pt x="24765" y="162637"/>
                      <a:pt x="25241" y="163209"/>
                    </a:cubicBezTo>
                    <a:cubicBezTo>
                      <a:pt x="26670" y="165304"/>
                      <a:pt x="30004" y="165495"/>
                      <a:pt x="31623" y="163590"/>
                    </a:cubicBezTo>
                    <a:cubicBezTo>
                      <a:pt x="32099" y="163114"/>
                      <a:pt x="32575" y="162352"/>
                      <a:pt x="33242" y="162447"/>
                    </a:cubicBezTo>
                    <a:cubicBezTo>
                      <a:pt x="33528" y="162447"/>
                      <a:pt x="33814" y="162637"/>
                      <a:pt x="34099" y="162828"/>
                    </a:cubicBezTo>
                    <a:cubicBezTo>
                      <a:pt x="34862" y="163304"/>
                      <a:pt x="35528" y="163685"/>
                      <a:pt x="36195" y="164161"/>
                    </a:cubicBezTo>
                    <a:cubicBezTo>
                      <a:pt x="36671" y="164447"/>
                      <a:pt x="37147" y="164923"/>
                      <a:pt x="37052" y="165400"/>
                    </a:cubicBezTo>
                    <a:cubicBezTo>
                      <a:pt x="37052" y="165590"/>
                      <a:pt x="36862" y="165781"/>
                      <a:pt x="36671" y="165876"/>
                    </a:cubicBezTo>
                    <a:cubicBezTo>
                      <a:pt x="35909" y="166352"/>
                      <a:pt x="35052" y="166162"/>
                      <a:pt x="34195" y="166066"/>
                    </a:cubicBezTo>
                    <a:cubicBezTo>
                      <a:pt x="33338" y="165971"/>
                      <a:pt x="32290" y="166257"/>
                      <a:pt x="32099" y="167114"/>
                    </a:cubicBezTo>
                    <a:cubicBezTo>
                      <a:pt x="32004" y="167495"/>
                      <a:pt x="32099" y="167971"/>
                      <a:pt x="32290" y="168352"/>
                    </a:cubicBezTo>
                    <a:cubicBezTo>
                      <a:pt x="33242" y="170162"/>
                      <a:pt x="35242" y="170924"/>
                      <a:pt x="36862" y="172067"/>
                    </a:cubicBezTo>
                    <a:cubicBezTo>
                      <a:pt x="38671" y="173401"/>
                      <a:pt x="40005" y="175210"/>
                      <a:pt x="41339" y="176925"/>
                    </a:cubicBezTo>
                    <a:cubicBezTo>
                      <a:pt x="42005" y="177877"/>
                      <a:pt x="42767" y="178830"/>
                      <a:pt x="42863" y="179973"/>
                    </a:cubicBezTo>
                    <a:cubicBezTo>
                      <a:pt x="42863" y="180735"/>
                      <a:pt x="42672" y="181497"/>
                      <a:pt x="42577" y="182259"/>
                    </a:cubicBezTo>
                    <a:cubicBezTo>
                      <a:pt x="42577" y="183021"/>
                      <a:pt x="42577" y="183878"/>
                      <a:pt x="43243" y="184354"/>
                    </a:cubicBezTo>
                    <a:cubicBezTo>
                      <a:pt x="44101" y="185021"/>
                      <a:pt x="45244" y="184545"/>
                      <a:pt x="46196" y="184069"/>
                    </a:cubicBezTo>
                    <a:cubicBezTo>
                      <a:pt x="46387" y="183973"/>
                      <a:pt x="46577" y="183878"/>
                      <a:pt x="46768" y="183878"/>
                    </a:cubicBezTo>
                    <a:cubicBezTo>
                      <a:pt x="47434" y="183878"/>
                      <a:pt x="47816" y="184640"/>
                      <a:pt x="47530" y="185307"/>
                    </a:cubicBezTo>
                    <a:cubicBezTo>
                      <a:pt x="47339" y="185878"/>
                      <a:pt x="46672" y="186259"/>
                      <a:pt x="46006" y="186355"/>
                    </a:cubicBezTo>
                    <a:cubicBezTo>
                      <a:pt x="45434" y="186450"/>
                      <a:pt x="44767" y="186355"/>
                      <a:pt x="44101" y="186450"/>
                    </a:cubicBezTo>
                    <a:cubicBezTo>
                      <a:pt x="43434" y="186450"/>
                      <a:pt x="42767" y="186831"/>
                      <a:pt x="42481" y="187307"/>
                    </a:cubicBezTo>
                    <a:cubicBezTo>
                      <a:pt x="42291" y="187593"/>
                      <a:pt x="42291" y="187974"/>
                      <a:pt x="42291" y="188355"/>
                    </a:cubicBezTo>
                    <a:cubicBezTo>
                      <a:pt x="42291" y="189022"/>
                      <a:pt x="42291" y="189784"/>
                      <a:pt x="42386" y="190450"/>
                    </a:cubicBezTo>
                    <a:cubicBezTo>
                      <a:pt x="42577" y="191879"/>
                      <a:pt x="42577" y="193784"/>
                      <a:pt x="43720" y="194641"/>
                    </a:cubicBezTo>
                    <a:cubicBezTo>
                      <a:pt x="44577" y="195403"/>
                      <a:pt x="45815" y="195689"/>
                      <a:pt x="46958" y="195880"/>
                    </a:cubicBezTo>
                    <a:cubicBezTo>
                      <a:pt x="48196" y="196165"/>
                      <a:pt x="49435" y="196451"/>
                      <a:pt x="50673" y="196642"/>
                    </a:cubicBezTo>
                    <a:cubicBezTo>
                      <a:pt x="51340" y="196832"/>
                      <a:pt x="52292" y="196642"/>
                      <a:pt x="52388" y="196070"/>
                    </a:cubicBezTo>
                    <a:cubicBezTo>
                      <a:pt x="52388" y="195213"/>
                      <a:pt x="50959" y="195022"/>
                      <a:pt x="50864" y="194165"/>
                    </a:cubicBezTo>
                    <a:cubicBezTo>
                      <a:pt x="50864" y="193689"/>
                      <a:pt x="51244" y="193308"/>
                      <a:pt x="51721" y="193308"/>
                    </a:cubicBezTo>
                    <a:cubicBezTo>
                      <a:pt x="52197" y="193308"/>
                      <a:pt x="52578" y="193308"/>
                      <a:pt x="53054" y="193498"/>
                    </a:cubicBezTo>
                    <a:cubicBezTo>
                      <a:pt x="54388" y="193975"/>
                      <a:pt x="55721" y="194356"/>
                      <a:pt x="57150" y="194165"/>
                    </a:cubicBezTo>
                    <a:cubicBezTo>
                      <a:pt x="59817" y="193879"/>
                      <a:pt x="62008" y="191498"/>
                      <a:pt x="64770" y="191403"/>
                    </a:cubicBezTo>
                    <a:cubicBezTo>
                      <a:pt x="66103" y="191403"/>
                      <a:pt x="67342" y="191879"/>
                      <a:pt x="68580" y="192355"/>
                    </a:cubicBezTo>
                    <a:cubicBezTo>
                      <a:pt x="69437" y="192736"/>
                      <a:pt x="70294" y="193022"/>
                      <a:pt x="71056" y="193594"/>
                    </a:cubicBezTo>
                    <a:cubicBezTo>
                      <a:pt x="72390" y="194451"/>
                      <a:pt x="73438" y="195880"/>
                      <a:pt x="75057" y="196070"/>
                    </a:cubicBezTo>
                    <a:cubicBezTo>
                      <a:pt x="76009" y="196165"/>
                      <a:pt x="76962" y="195880"/>
                      <a:pt x="77915" y="195880"/>
                    </a:cubicBezTo>
                    <a:cubicBezTo>
                      <a:pt x="78772" y="195880"/>
                      <a:pt x="79724" y="196261"/>
                      <a:pt x="80486" y="196546"/>
                    </a:cubicBezTo>
                    <a:cubicBezTo>
                      <a:pt x="82487" y="197308"/>
                      <a:pt x="84392" y="198166"/>
                      <a:pt x="86392" y="199023"/>
                    </a:cubicBezTo>
                    <a:cubicBezTo>
                      <a:pt x="87440" y="199499"/>
                      <a:pt x="88392" y="199975"/>
                      <a:pt x="89535" y="200356"/>
                    </a:cubicBezTo>
                    <a:lnTo>
                      <a:pt x="89725" y="200166"/>
                    </a:lnTo>
                    <a:cubicBezTo>
                      <a:pt x="91154" y="199118"/>
                      <a:pt x="91916" y="197404"/>
                      <a:pt x="93250" y="196165"/>
                    </a:cubicBezTo>
                    <a:cubicBezTo>
                      <a:pt x="94583" y="195022"/>
                      <a:pt x="96869" y="194546"/>
                      <a:pt x="97917" y="196070"/>
                    </a:cubicBezTo>
                    <a:cubicBezTo>
                      <a:pt x="98679" y="197308"/>
                      <a:pt x="97917" y="198928"/>
                      <a:pt x="97345" y="200261"/>
                    </a:cubicBezTo>
                    <a:cubicBezTo>
                      <a:pt x="96679" y="201595"/>
                      <a:pt x="96012" y="203309"/>
                      <a:pt x="96965" y="204452"/>
                    </a:cubicBezTo>
                    <a:cubicBezTo>
                      <a:pt x="98012" y="205786"/>
                      <a:pt x="100013" y="205214"/>
                      <a:pt x="101632" y="204928"/>
                    </a:cubicBezTo>
                    <a:cubicBezTo>
                      <a:pt x="104394" y="204452"/>
                      <a:pt x="107632" y="205405"/>
                      <a:pt x="108775" y="207976"/>
                    </a:cubicBezTo>
                    <a:cubicBezTo>
                      <a:pt x="108775" y="208167"/>
                      <a:pt x="108966" y="208453"/>
                      <a:pt x="108871" y="208643"/>
                    </a:cubicBezTo>
                    <a:cubicBezTo>
                      <a:pt x="108871" y="208929"/>
                      <a:pt x="108490" y="209215"/>
                      <a:pt x="108204" y="209405"/>
                    </a:cubicBezTo>
                    <a:cubicBezTo>
                      <a:pt x="107061" y="210072"/>
                      <a:pt x="105727" y="210548"/>
                      <a:pt x="104299" y="210643"/>
                    </a:cubicBezTo>
                    <a:cubicBezTo>
                      <a:pt x="103156" y="210739"/>
                      <a:pt x="101917" y="210643"/>
                      <a:pt x="100774" y="210834"/>
                    </a:cubicBezTo>
                    <a:cubicBezTo>
                      <a:pt x="99631" y="211120"/>
                      <a:pt x="98489" y="211786"/>
                      <a:pt x="98107" y="212929"/>
                    </a:cubicBezTo>
                    <a:cubicBezTo>
                      <a:pt x="97917" y="213691"/>
                      <a:pt x="98107" y="214549"/>
                      <a:pt x="98393" y="215311"/>
                    </a:cubicBezTo>
                    <a:cubicBezTo>
                      <a:pt x="99155" y="217216"/>
                      <a:pt x="100679" y="218740"/>
                      <a:pt x="102489" y="219597"/>
                    </a:cubicBezTo>
                    <a:cubicBezTo>
                      <a:pt x="104108" y="220359"/>
                      <a:pt x="106013" y="220645"/>
                      <a:pt x="107632" y="221407"/>
                    </a:cubicBezTo>
                    <a:cubicBezTo>
                      <a:pt x="109538" y="222359"/>
                      <a:pt x="110966" y="224074"/>
                      <a:pt x="111633" y="226169"/>
                    </a:cubicBezTo>
                    <a:cubicBezTo>
                      <a:pt x="111823" y="226645"/>
                      <a:pt x="111919" y="227217"/>
                      <a:pt x="111633" y="227693"/>
                    </a:cubicBezTo>
                    <a:cubicBezTo>
                      <a:pt x="111347" y="228455"/>
                      <a:pt x="110395" y="228741"/>
                      <a:pt x="109633" y="228550"/>
                    </a:cubicBezTo>
                    <a:cubicBezTo>
                      <a:pt x="108871" y="228360"/>
                      <a:pt x="108204" y="227884"/>
                      <a:pt x="107632" y="227312"/>
                    </a:cubicBezTo>
                    <a:cubicBezTo>
                      <a:pt x="105442" y="225407"/>
                      <a:pt x="103156" y="223216"/>
                      <a:pt x="100203" y="223216"/>
                    </a:cubicBezTo>
                    <a:cubicBezTo>
                      <a:pt x="99060" y="223216"/>
                      <a:pt x="97822" y="223597"/>
                      <a:pt x="96679" y="223407"/>
                    </a:cubicBezTo>
                    <a:cubicBezTo>
                      <a:pt x="94488" y="223121"/>
                      <a:pt x="92869" y="220930"/>
                      <a:pt x="90583" y="220549"/>
                    </a:cubicBezTo>
                    <a:cubicBezTo>
                      <a:pt x="89916" y="221502"/>
                      <a:pt x="90964" y="222740"/>
                      <a:pt x="91916" y="223312"/>
                    </a:cubicBezTo>
                    <a:cubicBezTo>
                      <a:pt x="94202" y="224836"/>
                      <a:pt x="96679" y="226169"/>
                      <a:pt x="99346" y="227026"/>
                    </a:cubicBezTo>
                    <a:cubicBezTo>
                      <a:pt x="100679" y="227503"/>
                      <a:pt x="102013" y="227884"/>
                      <a:pt x="103346" y="228360"/>
                    </a:cubicBezTo>
                    <a:cubicBezTo>
                      <a:pt x="107347" y="229884"/>
                      <a:pt x="110776" y="232646"/>
                      <a:pt x="114205" y="235408"/>
                    </a:cubicBezTo>
                    <a:cubicBezTo>
                      <a:pt x="114205" y="236456"/>
                      <a:pt x="114014" y="237218"/>
                      <a:pt x="114491" y="238171"/>
                    </a:cubicBezTo>
                    <a:cubicBezTo>
                      <a:pt x="114967" y="239123"/>
                      <a:pt x="115919" y="239980"/>
                      <a:pt x="116967" y="239980"/>
                    </a:cubicBezTo>
                    <a:cubicBezTo>
                      <a:pt x="118396" y="239980"/>
                      <a:pt x="119539" y="238647"/>
                      <a:pt x="120967" y="238456"/>
                    </a:cubicBezTo>
                    <a:cubicBezTo>
                      <a:pt x="122872" y="238266"/>
                      <a:pt x="124301" y="240076"/>
                      <a:pt x="125635" y="241409"/>
                    </a:cubicBezTo>
                    <a:cubicBezTo>
                      <a:pt x="128111" y="243695"/>
                      <a:pt x="131826" y="244457"/>
                      <a:pt x="134969" y="243505"/>
                    </a:cubicBezTo>
                    <a:cubicBezTo>
                      <a:pt x="139255" y="242171"/>
                      <a:pt x="142399" y="237790"/>
                      <a:pt x="146875" y="237313"/>
                    </a:cubicBezTo>
                    <a:cubicBezTo>
                      <a:pt x="148018" y="237218"/>
                      <a:pt x="149447" y="237313"/>
                      <a:pt x="150209" y="236456"/>
                    </a:cubicBezTo>
                    <a:cubicBezTo>
                      <a:pt x="151067" y="235504"/>
                      <a:pt x="150686" y="233884"/>
                      <a:pt x="149923" y="232837"/>
                    </a:cubicBezTo>
                    <a:cubicBezTo>
                      <a:pt x="149162" y="231789"/>
                      <a:pt x="147923" y="231027"/>
                      <a:pt x="147161" y="229979"/>
                    </a:cubicBezTo>
                    <a:cubicBezTo>
                      <a:pt x="146018" y="228455"/>
                      <a:pt x="145733" y="226550"/>
                      <a:pt x="145351" y="224645"/>
                    </a:cubicBezTo>
                    <a:cubicBezTo>
                      <a:pt x="144875" y="222835"/>
                      <a:pt x="144113" y="220835"/>
                      <a:pt x="142399" y="220073"/>
                    </a:cubicBezTo>
                    <a:cubicBezTo>
                      <a:pt x="141732" y="219787"/>
                      <a:pt x="140779" y="219311"/>
                      <a:pt x="141065" y="218549"/>
                    </a:cubicBezTo>
                    <a:cubicBezTo>
                      <a:pt x="141161" y="218263"/>
                      <a:pt x="141542" y="218073"/>
                      <a:pt x="141827" y="217978"/>
                    </a:cubicBezTo>
                    <a:cubicBezTo>
                      <a:pt x="144113" y="217406"/>
                      <a:pt x="146209" y="219406"/>
                      <a:pt x="148495" y="220073"/>
                    </a:cubicBezTo>
                    <a:cubicBezTo>
                      <a:pt x="148971" y="220168"/>
                      <a:pt x="149447" y="220264"/>
                      <a:pt x="149828" y="220073"/>
                    </a:cubicBezTo>
                    <a:cubicBezTo>
                      <a:pt x="150590" y="219883"/>
                      <a:pt x="151067" y="219121"/>
                      <a:pt x="151257" y="218359"/>
                    </a:cubicBezTo>
                    <a:cubicBezTo>
                      <a:pt x="151447" y="217597"/>
                      <a:pt x="151257" y="216739"/>
                      <a:pt x="151257" y="215977"/>
                    </a:cubicBezTo>
                    <a:cubicBezTo>
                      <a:pt x="151067" y="214739"/>
                      <a:pt x="150876" y="213406"/>
                      <a:pt x="150114" y="212358"/>
                    </a:cubicBezTo>
                    <a:cubicBezTo>
                      <a:pt x="149066" y="211024"/>
                      <a:pt x="147256" y="210548"/>
                      <a:pt x="145637" y="210167"/>
                    </a:cubicBezTo>
                    <a:cubicBezTo>
                      <a:pt x="142970" y="209405"/>
                      <a:pt x="140398" y="208453"/>
                      <a:pt x="137922" y="207310"/>
                    </a:cubicBezTo>
                    <a:cubicBezTo>
                      <a:pt x="136969" y="206833"/>
                      <a:pt x="135922" y="206262"/>
                      <a:pt x="135160" y="205500"/>
                    </a:cubicBezTo>
                    <a:cubicBezTo>
                      <a:pt x="134398" y="204643"/>
                      <a:pt x="133921" y="203500"/>
                      <a:pt x="134207" y="202452"/>
                    </a:cubicBezTo>
                    <a:cubicBezTo>
                      <a:pt x="134398" y="201404"/>
                      <a:pt x="135350" y="200547"/>
                      <a:pt x="136303" y="200166"/>
                    </a:cubicBezTo>
                    <a:cubicBezTo>
                      <a:pt x="137350" y="199785"/>
                      <a:pt x="138398" y="199690"/>
                      <a:pt x="139541" y="199785"/>
                    </a:cubicBezTo>
                    <a:cubicBezTo>
                      <a:pt x="140779" y="199785"/>
                      <a:pt x="142399" y="200452"/>
                      <a:pt x="142494" y="201690"/>
                    </a:cubicBezTo>
                    <a:cubicBezTo>
                      <a:pt x="142589" y="203309"/>
                      <a:pt x="140303" y="204262"/>
                      <a:pt x="140398" y="205881"/>
                    </a:cubicBezTo>
                    <a:cubicBezTo>
                      <a:pt x="140398" y="206833"/>
                      <a:pt x="141637" y="207405"/>
                      <a:pt x="142494" y="207024"/>
                    </a:cubicBezTo>
                    <a:cubicBezTo>
                      <a:pt x="143542" y="206452"/>
                      <a:pt x="143542" y="204928"/>
                      <a:pt x="143446" y="203785"/>
                    </a:cubicBezTo>
                    <a:cubicBezTo>
                      <a:pt x="143446" y="199594"/>
                      <a:pt x="145351" y="195403"/>
                      <a:pt x="148685" y="192927"/>
                    </a:cubicBezTo>
                    <a:cubicBezTo>
                      <a:pt x="151067" y="191117"/>
                      <a:pt x="153067" y="188641"/>
                      <a:pt x="155924" y="187879"/>
                    </a:cubicBezTo>
                    <a:cubicBezTo>
                      <a:pt x="156877" y="187593"/>
                      <a:pt x="157924" y="187402"/>
                      <a:pt x="158496" y="186736"/>
                    </a:cubicBezTo>
                    <a:cubicBezTo>
                      <a:pt x="158782" y="186450"/>
                      <a:pt x="158972" y="186069"/>
                      <a:pt x="159353" y="185878"/>
                    </a:cubicBezTo>
                    <a:cubicBezTo>
                      <a:pt x="159639" y="185688"/>
                      <a:pt x="159925" y="185688"/>
                      <a:pt x="160211" y="185688"/>
                    </a:cubicBezTo>
                    <a:cubicBezTo>
                      <a:pt x="162877" y="185688"/>
                      <a:pt x="165449" y="186355"/>
                      <a:pt x="168021" y="186450"/>
                    </a:cubicBezTo>
                    <a:cubicBezTo>
                      <a:pt x="170593" y="186640"/>
                      <a:pt x="173355" y="186355"/>
                      <a:pt x="175546" y="184831"/>
                    </a:cubicBezTo>
                    <a:cubicBezTo>
                      <a:pt x="176784" y="183973"/>
                      <a:pt x="177737" y="182830"/>
                      <a:pt x="178975" y="182068"/>
                    </a:cubicBezTo>
                    <a:cubicBezTo>
                      <a:pt x="180308" y="181211"/>
                      <a:pt x="182023" y="180925"/>
                      <a:pt x="183356" y="180068"/>
                    </a:cubicBezTo>
                    <a:cubicBezTo>
                      <a:pt x="184785" y="179211"/>
                      <a:pt x="185833" y="177496"/>
                      <a:pt x="185261" y="175972"/>
                    </a:cubicBezTo>
                    <a:cubicBezTo>
                      <a:pt x="185071" y="175306"/>
                      <a:pt x="184594" y="174829"/>
                      <a:pt x="184214" y="174258"/>
                    </a:cubicBezTo>
                    <a:cubicBezTo>
                      <a:pt x="182880" y="172067"/>
                      <a:pt x="183928" y="169210"/>
                      <a:pt x="183928" y="166638"/>
                    </a:cubicBezTo>
                    <a:cubicBezTo>
                      <a:pt x="183928" y="161399"/>
                      <a:pt x="180022" y="156922"/>
                      <a:pt x="175546" y="154351"/>
                    </a:cubicBezTo>
                    <a:cubicBezTo>
                      <a:pt x="171069" y="151779"/>
                      <a:pt x="165925" y="150636"/>
                      <a:pt x="161258" y="148350"/>
                    </a:cubicBezTo>
                    <a:cubicBezTo>
                      <a:pt x="159448" y="147493"/>
                      <a:pt x="157639" y="146445"/>
                      <a:pt x="156210" y="144921"/>
                    </a:cubicBezTo>
                    <a:cubicBezTo>
                      <a:pt x="154781" y="143397"/>
                      <a:pt x="153829" y="141492"/>
                      <a:pt x="153829" y="139396"/>
                    </a:cubicBezTo>
                    <a:cubicBezTo>
                      <a:pt x="153829" y="138444"/>
                      <a:pt x="154019" y="137491"/>
                      <a:pt x="153829" y="136539"/>
                    </a:cubicBezTo>
                    <a:cubicBezTo>
                      <a:pt x="153352" y="132443"/>
                      <a:pt x="155258" y="128157"/>
                      <a:pt x="157543" y="124728"/>
                    </a:cubicBezTo>
                    <a:cubicBezTo>
                      <a:pt x="159067" y="122347"/>
                      <a:pt x="160687" y="119870"/>
                      <a:pt x="163068" y="118156"/>
                    </a:cubicBezTo>
                    <a:cubicBezTo>
                      <a:pt x="165164" y="116632"/>
                      <a:pt x="167735" y="115870"/>
                      <a:pt x="169831" y="114250"/>
                    </a:cubicBezTo>
                    <a:cubicBezTo>
                      <a:pt x="171736" y="112726"/>
                      <a:pt x="173069" y="110536"/>
                      <a:pt x="174784" y="108726"/>
                    </a:cubicBezTo>
                    <a:cubicBezTo>
                      <a:pt x="176498" y="106916"/>
                      <a:pt x="179070" y="105583"/>
                      <a:pt x="181356" y="106440"/>
                    </a:cubicBezTo>
                    <a:cubicBezTo>
                      <a:pt x="182309" y="106821"/>
                      <a:pt x="183166" y="107488"/>
                      <a:pt x="184118" y="107964"/>
                    </a:cubicBezTo>
                    <a:cubicBezTo>
                      <a:pt x="185071" y="108440"/>
                      <a:pt x="186214" y="108631"/>
                      <a:pt x="187071" y="108059"/>
                    </a:cubicBezTo>
                    <a:cubicBezTo>
                      <a:pt x="187547" y="107773"/>
                      <a:pt x="187833" y="107202"/>
                      <a:pt x="188119" y="106726"/>
                    </a:cubicBezTo>
                  </a:path>
                </a:pathLst>
              </a:custGeom>
              <a:grpFill/>
              <a:ln w="9525" cap="flat">
                <a:noFill/>
                <a:prstDash val="solid"/>
                <a:miter/>
              </a:ln>
            </p:spPr>
            <p:txBody>
              <a:bodyPr rtlCol="0" anchor="ctr"/>
              <a:lstStyle/>
              <a:p>
                <a:endParaRPr lang="da-DK" dirty="0"/>
              </a:p>
            </p:txBody>
          </p:sp>
          <p:sp>
            <p:nvSpPr>
              <p:cNvPr id="65" name="Freeform: Shape 64">
                <a:extLst>
                  <a:ext uri="{FF2B5EF4-FFF2-40B4-BE49-F238E27FC236}">
                    <a16:creationId xmlns:a16="http://schemas.microsoft.com/office/drawing/2014/main" id="{15EBB775-7514-4FB3-B433-9735678B45FF}"/>
                  </a:ext>
                </a:extLst>
              </p:cNvPr>
              <p:cNvSpPr/>
              <p:nvPr/>
            </p:nvSpPr>
            <p:spPr>
              <a:xfrm>
                <a:off x="6182674" y="3623569"/>
                <a:ext cx="4289" cy="9455"/>
              </a:xfrm>
              <a:custGeom>
                <a:avLst/>
                <a:gdLst>
                  <a:gd name="connsiteX0" fmla="*/ 955 w 4289"/>
                  <a:gd name="connsiteY0" fmla="*/ 25 h 9455"/>
                  <a:gd name="connsiteX1" fmla="*/ 479 w 4289"/>
                  <a:gd name="connsiteY1" fmla="*/ 406 h 9455"/>
                  <a:gd name="connsiteX2" fmla="*/ 384 w 4289"/>
                  <a:gd name="connsiteY2" fmla="*/ 3550 h 9455"/>
                  <a:gd name="connsiteX3" fmla="*/ 1717 w 4289"/>
                  <a:gd name="connsiteY3" fmla="*/ 5455 h 9455"/>
                  <a:gd name="connsiteX4" fmla="*/ 3146 w 4289"/>
                  <a:gd name="connsiteY4" fmla="*/ 9265 h 9455"/>
                  <a:gd name="connsiteX5" fmla="*/ 3337 w 4289"/>
                  <a:gd name="connsiteY5" fmla="*/ 9455 h 9455"/>
                  <a:gd name="connsiteX6" fmla="*/ 3527 w 4289"/>
                  <a:gd name="connsiteY6" fmla="*/ 9455 h 9455"/>
                  <a:gd name="connsiteX7" fmla="*/ 4289 w 4289"/>
                  <a:gd name="connsiteY7" fmla="*/ 8312 h 9455"/>
                  <a:gd name="connsiteX8" fmla="*/ 4289 w 4289"/>
                  <a:gd name="connsiteY8" fmla="*/ 6883 h 9455"/>
                  <a:gd name="connsiteX9" fmla="*/ 3813 w 4289"/>
                  <a:gd name="connsiteY9" fmla="*/ 4693 h 9455"/>
                  <a:gd name="connsiteX10" fmla="*/ 3241 w 4289"/>
                  <a:gd name="connsiteY10" fmla="*/ 3169 h 9455"/>
                  <a:gd name="connsiteX11" fmla="*/ 2479 w 4289"/>
                  <a:gd name="connsiteY11" fmla="*/ 2216 h 9455"/>
                  <a:gd name="connsiteX12" fmla="*/ 1622 w 4289"/>
                  <a:gd name="connsiteY12" fmla="*/ 311 h 9455"/>
                  <a:gd name="connsiteX13" fmla="*/ 860 w 4289"/>
                  <a:gd name="connsiteY13" fmla="*/ 25 h 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9" h="9455">
                    <a:moveTo>
                      <a:pt x="955" y="25"/>
                    </a:moveTo>
                    <a:cubicBezTo>
                      <a:pt x="955" y="25"/>
                      <a:pt x="574" y="311"/>
                      <a:pt x="479" y="406"/>
                    </a:cubicBezTo>
                    <a:cubicBezTo>
                      <a:pt x="-92" y="1359"/>
                      <a:pt x="-188" y="2502"/>
                      <a:pt x="384" y="3550"/>
                    </a:cubicBezTo>
                    <a:cubicBezTo>
                      <a:pt x="765" y="4216"/>
                      <a:pt x="1336" y="4788"/>
                      <a:pt x="1717" y="5455"/>
                    </a:cubicBezTo>
                    <a:cubicBezTo>
                      <a:pt x="2384" y="6693"/>
                      <a:pt x="2289" y="8312"/>
                      <a:pt x="3146" y="9265"/>
                    </a:cubicBezTo>
                    <a:cubicBezTo>
                      <a:pt x="3146" y="9265"/>
                      <a:pt x="3241" y="9360"/>
                      <a:pt x="3337" y="9455"/>
                    </a:cubicBezTo>
                    <a:cubicBezTo>
                      <a:pt x="3337" y="9455"/>
                      <a:pt x="3527" y="9455"/>
                      <a:pt x="3527" y="9455"/>
                    </a:cubicBezTo>
                    <a:cubicBezTo>
                      <a:pt x="3908" y="9265"/>
                      <a:pt x="4194" y="8788"/>
                      <a:pt x="4289" y="8312"/>
                    </a:cubicBezTo>
                    <a:cubicBezTo>
                      <a:pt x="4289" y="7836"/>
                      <a:pt x="4289" y="7360"/>
                      <a:pt x="4289" y="6883"/>
                    </a:cubicBezTo>
                    <a:cubicBezTo>
                      <a:pt x="4194" y="6121"/>
                      <a:pt x="4003" y="5455"/>
                      <a:pt x="3813" y="4693"/>
                    </a:cubicBezTo>
                    <a:cubicBezTo>
                      <a:pt x="3718" y="4121"/>
                      <a:pt x="3527" y="3645"/>
                      <a:pt x="3241" y="3169"/>
                    </a:cubicBezTo>
                    <a:cubicBezTo>
                      <a:pt x="3051" y="2788"/>
                      <a:pt x="2765" y="2502"/>
                      <a:pt x="2479" y="2216"/>
                    </a:cubicBezTo>
                    <a:cubicBezTo>
                      <a:pt x="2098" y="1645"/>
                      <a:pt x="2098" y="787"/>
                      <a:pt x="1622" y="311"/>
                    </a:cubicBezTo>
                    <a:cubicBezTo>
                      <a:pt x="1432" y="121"/>
                      <a:pt x="1146" y="-70"/>
                      <a:pt x="860" y="25"/>
                    </a:cubicBezTo>
                  </a:path>
                </a:pathLst>
              </a:custGeom>
              <a:grpFill/>
              <a:ln w="9525" cap="flat">
                <a:noFill/>
                <a:prstDash val="solid"/>
                <a:miter/>
              </a:ln>
            </p:spPr>
            <p:txBody>
              <a:bodyPr rtlCol="0" anchor="ctr"/>
              <a:lstStyle/>
              <a:p>
                <a:endParaRPr lang="da-DK" dirty="0"/>
              </a:p>
            </p:txBody>
          </p:sp>
          <p:sp>
            <p:nvSpPr>
              <p:cNvPr id="66" name="Freeform: Shape 65">
                <a:extLst>
                  <a:ext uri="{FF2B5EF4-FFF2-40B4-BE49-F238E27FC236}">
                    <a16:creationId xmlns:a16="http://schemas.microsoft.com/office/drawing/2014/main" id="{C24B6D86-E19E-4E94-BB13-BEAC95EBCBBE}"/>
                  </a:ext>
                </a:extLst>
              </p:cNvPr>
              <p:cNvSpPr/>
              <p:nvPr/>
            </p:nvSpPr>
            <p:spPr>
              <a:xfrm>
                <a:off x="6243003" y="3633844"/>
                <a:ext cx="3206" cy="4418"/>
              </a:xfrm>
              <a:custGeom>
                <a:avLst/>
                <a:gdLst>
                  <a:gd name="connsiteX0" fmla="*/ 1587 w 3206"/>
                  <a:gd name="connsiteY0" fmla="*/ 4324 h 4418"/>
                  <a:gd name="connsiteX1" fmla="*/ 2825 w 3206"/>
                  <a:gd name="connsiteY1" fmla="*/ 3371 h 4418"/>
                  <a:gd name="connsiteX2" fmla="*/ 3111 w 3206"/>
                  <a:gd name="connsiteY2" fmla="*/ 2514 h 4418"/>
                  <a:gd name="connsiteX3" fmla="*/ 2920 w 3206"/>
                  <a:gd name="connsiteY3" fmla="*/ 2038 h 4418"/>
                  <a:gd name="connsiteX4" fmla="*/ 3206 w 3206"/>
                  <a:gd name="connsiteY4" fmla="*/ 228 h 4418"/>
                  <a:gd name="connsiteX5" fmla="*/ 2349 w 3206"/>
                  <a:gd name="connsiteY5" fmla="*/ 37 h 4418"/>
                  <a:gd name="connsiteX6" fmla="*/ 1587 w 3206"/>
                  <a:gd name="connsiteY6" fmla="*/ 609 h 4418"/>
                  <a:gd name="connsiteX7" fmla="*/ 349 w 3206"/>
                  <a:gd name="connsiteY7" fmla="*/ 2038 h 4418"/>
                  <a:gd name="connsiteX8" fmla="*/ 63 w 3206"/>
                  <a:gd name="connsiteY8" fmla="*/ 3181 h 4418"/>
                  <a:gd name="connsiteX9" fmla="*/ 539 w 3206"/>
                  <a:gd name="connsiteY9" fmla="*/ 3847 h 4418"/>
                  <a:gd name="connsiteX10" fmla="*/ 1492 w 3206"/>
                  <a:gd name="connsiteY10" fmla="*/ 4419 h 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6" h="4418">
                    <a:moveTo>
                      <a:pt x="1587" y="4324"/>
                    </a:moveTo>
                    <a:cubicBezTo>
                      <a:pt x="2158" y="4324"/>
                      <a:pt x="2539" y="3847"/>
                      <a:pt x="2825" y="3371"/>
                    </a:cubicBezTo>
                    <a:cubicBezTo>
                      <a:pt x="3016" y="3085"/>
                      <a:pt x="3206" y="2800"/>
                      <a:pt x="3111" y="2514"/>
                    </a:cubicBezTo>
                    <a:cubicBezTo>
                      <a:pt x="3111" y="2323"/>
                      <a:pt x="3016" y="2228"/>
                      <a:pt x="2920" y="2038"/>
                    </a:cubicBezTo>
                    <a:cubicBezTo>
                      <a:pt x="2635" y="1466"/>
                      <a:pt x="2730" y="704"/>
                      <a:pt x="3206" y="228"/>
                    </a:cubicBezTo>
                    <a:cubicBezTo>
                      <a:pt x="3016" y="37"/>
                      <a:pt x="2635" y="-58"/>
                      <a:pt x="2349" y="37"/>
                    </a:cubicBezTo>
                    <a:cubicBezTo>
                      <a:pt x="2063" y="133"/>
                      <a:pt x="1873" y="418"/>
                      <a:pt x="1587" y="609"/>
                    </a:cubicBezTo>
                    <a:cubicBezTo>
                      <a:pt x="1206" y="1085"/>
                      <a:pt x="730" y="1466"/>
                      <a:pt x="349" y="2038"/>
                    </a:cubicBezTo>
                    <a:cubicBezTo>
                      <a:pt x="158" y="2419"/>
                      <a:pt x="-128" y="2800"/>
                      <a:pt x="63" y="3181"/>
                    </a:cubicBezTo>
                    <a:cubicBezTo>
                      <a:pt x="63" y="3466"/>
                      <a:pt x="349" y="3657"/>
                      <a:pt x="539" y="3847"/>
                    </a:cubicBezTo>
                    <a:cubicBezTo>
                      <a:pt x="825" y="4133"/>
                      <a:pt x="1111" y="4419"/>
                      <a:pt x="1492" y="4419"/>
                    </a:cubicBezTo>
                  </a:path>
                </a:pathLst>
              </a:custGeom>
              <a:grpFill/>
              <a:ln w="9525" cap="flat">
                <a:noFill/>
                <a:prstDash val="solid"/>
                <a:miter/>
              </a:ln>
            </p:spPr>
            <p:txBody>
              <a:bodyPr rtlCol="0" anchor="ctr"/>
              <a:lstStyle/>
              <a:p>
                <a:endParaRPr lang="da-DK" dirty="0"/>
              </a:p>
            </p:txBody>
          </p:sp>
          <p:sp>
            <p:nvSpPr>
              <p:cNvPr id="67" name="Freeform: Shape 66">
                <a:extLst>
                  <a:ext uri="{FF2B5EF4-FFF2-40B4-BE49-F238E27FC236}">
                    <a16:creationId xmlns:a16="http://schemas.microsoft.com/office/drawing/2014/main" id="{B25ED281-0108-46DD-AD5D-65E1E20BB66D}"/>
                  </a:ext>
                </a:extLst>
              </p:cNvPr>
              <p:cNvSpPr/>
              <p:nvPr/>
            </p:nvSpPr>
            <p:spPr>
              <a:xfrm>
                <a:off x="6178581" y="3636453"/>
                <a:ext cx="2799" cy="5288"/>
              </a:xfrm>
              <a:custGeom>
                <a:avLst/>
                <a:gdLst>
                  <a:gd name="connsiteX0" fmla="*/ 2096 w 2799"/>
                  <a:gd name="connsiteY0" fmla="*/ 4572 h 5288"/>
                  <a:gd name="connsiteX1" fmla="*/ 2096 w 2799"/>
                  <a:gd name="connsiteY1" fmla="*/ 4096 h 5288"/>
                  <a:gd name="connsiteX2" fmla="*/ 2572 w 2799"/>
                  <a:gd name="connsiteY2" fmla="*/ 3239 h 5288"/>
                  <a:gd name="connsiteX3" fmla="*/ 2762 w 2799"/>
                  <a:gd name="connsiteY3" fmla="*/ 2286 h 5288"/>
                  <a:gd name="connsiteX4" fmla="*/ 2572 w 2799"/>
                  <a:gd name="connsiteY4" fmla="*/ 1524 h 5288"/>
                  <a:gd name="connsiteX5" fmla="*/ 2096 w 2799"/>
                  <a:gd name="connsiteY5" fmla="*/ 0 h 5288"/>
                  <a:gd name="connsiteX6" fmla="*/ 857 w 2799"/>
                  <a:gd name="connsiteY6" fmla="*/ 1715 h 5288"/>
                  <a:gd name="connsiteX7" fmla="*/ 476 w 2799"/>
                  <a:gd name="connsiteY7" fmla="*/ 2000 h 5288"/>
                  <a:gd name="connsiteX8" fmla="*/ 286 w 2799"/>
                  <a:gd name="connsiteY8" fmla="*/ 2381 h 5288"/>
                  <a:gd name="connsiteX9" fmla="*/ 0 w 2799"/>
                  <a:gd name="connsiteY9" fmla="*/ 3810 h 5288"/>
                  <a:gd name="connsiteX10" fmla="*/ 572 w 2799"/>
                  <a:gd name="connsiteY10" fmla="*/ 5048 h 5288"/>
                  <a:gd name="connsiteX11" fmla="*/ 857 w 2799"/>
                  <a:gd name="connsiteY11" fmla="*/ 5239 h 5288"/>
                  <a:gd name="connsiteX12" fmla="*/ 1905 w 2799"/>
                  <a:gd name="connsiteY12" fmla="*/ 4572 h 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99" h="5288">
                    <a:moveTo>
                      <a:pt x="2096" y="4572"/>
                    </a:moveTo>
                    <a:cubicBezTo>
                      <a:pt x="2096" y="4572"/>
                      <a:pt x="2096" y="4286"/>
                      <a:pt x="2096" y="4096"/>
                    </a:cubicBezTo>
                    <a:cubicBezTo>
                      <a:pt x="2096" y="3810"/>
                      <a:pt x="2381" y="3524"/>
                      <a:pt x="2572" y="3239"/>
                    </a:cubicBezTo>
                    <a:cubicBezTo>
                      <a:pt x="2762" y="2953"/>
                      <a:pt x="2858" y="2572"/>
                      <a:pt x="2762" y="2286"/>
                    </a:cubicBezTo>
                    <a:cubicBezTo>
                      <a:pt x="2762" y="2000"/>
                      <a:pt x="2667" y="1810"/>
                      <a:pt x="2572" y="1524"/>
                    </a:cubicBezTo>
                    <a:cubicBezTo>
                      <a:pt x="2381" y="953"/>
                      <a:pt x="2286" y="476"/>
                      <a:pt x="2096" y="0"/>
                    </a:cubicBezTo>
                    <a:cubicBezTo>
                      <a:pt x="1524" y="381"/>
                      <a:pt x="1429" y="1238"/>
                      <a:pt x="857" y="1715"/>
                    </a:cubicBezTo>
                    <a:cubicBezTo>
                      <a:pt x="762" y="1715"/>
                      <a:pt x="572" y="1905"/>
                      <a:pt x="476" y="2000"/>
                    </a:cubicBezTo>
                    <a:cubicBezTo>
                      <a:pt x="381" y="2096"/>
                      <a:pt x="286" y="2286"/>
                      <a:pt x="286" y="2381"/>
                    </a:cubicBezTo>
                    <a:cubicBezTo>
                      <a:pt x="95" y="2858"/>
                      <a:pt x="0" y="3334"/>
                      <a:pt x="0" y="3810"/>
                    </a:cubicBezTo>
                    <a:cubicBezTo>
                      <a:pt x="0" y="4286"/>
                      <a:pt x="286" y="4763"/>
                      <a:pt x="572" y="5048"/>
                    </a:cubicBezTo>
                    <a:cubicBezTo>
                      <a:pt x="572" y="5048"/>
                      <a:pt x="762" y="5239"/>
                      <a:pt x="857" y="5239"/>
                    </a:cubicBezTo>
                    <a:cubicBezTo>
                      <a:pt x="1238" y="5429"/>
                      <a:pt x="1810" y="5048"/>
                      <a:pt x="1905" y="4572"/>
                    </a:cubicBezTo>
                  </a:path>
                </a:pathLst>
              </a:custGeom>
              <a:grpFill/>
              <a:ln w="9525" cap="flat">
                <a:noFill/>
                <a:prstDash val="solid"/>
                <a:miter/>
              </a:ln>
            </p:spPr>
            <p:txBody>
              <a:bodyPr rtlCol="0" anchor="ctr"/>
              <a:lstStyle/>
              <a:p>
                <a:endParaRPr lang="da-DK" dirty="0"/>
              </a:p>
            </p:txBody>
          </p:sp>
        </p:grpSp>
        <p:sp>
          <p:nvSpPr>
            <p:cNvPr id="68" name="Freeform: Shape 67">
              <a:extLst>
                <a:ext uri="{FF2B5EF4-FFF2-40B4-BE49-F238E27FC236}">
                  <a16:creationId xmlns:a16="http://schemas.microsoft.com/office/drawing/2014/main" id="{36DB7A1F-4356-4BB8-BBAB-175D908173E0}"/>
                </a:ext>
              </a:extLst>
            </p:cNvPr>
            <p:cNvSpPr/>
            <p:nvPr/>
          </p:nvSpPr>
          <p:spPr>
            <a:xfrm>
              <a:off x="6244018" y="3162394"/>
              <a:ext cx="90868" cy="96107"/>
            </a:xfrm>
            <a:custGeom>
              <a:avLst/>
              <a:gdLst>
                <a:gd name="connsiteX0" fmla="*/ 1715 w 90868"/>
                <a:gd name="connsiteY0" fmla="*/ 94393 h 96107"/>
                <a:gd name="connsiteX1" fmla="*/ 89154 w 90868"/>
                <a:gd name="connsiteY1" fmla="*/ 94393 h 96107"/>
                <a:gd name="connsiteX2" fmla="*/ 89154 w 90868"/>
                <a:gd name="connsiteY2" fmla="*/ 1714 h 96107"/>
                <a:gd name="connsiteX3" fmla="*/ 1715 w 90868"/>
                <a:gd name="connsiteY3" fmla="*/ 1714 h 96107"/>
                <a:gd name="connsiteX4" fmla="*/ 1715 w 90868"/>
                <a:gd name="connsiteY4" fmla="*/ 94393 h 96107"/>
                <a:gd name="connsiteX5" fmla="*/ 90869 w 90868"/>
                <a:gd name="connsiteY5" fmla="*/ 96107 h 96107"/>
                <a:gd name="connsiteX6" fmla="*/ 0 w 90868"/>
                <a:gd name="connsiteY6" fmla="*/ 96107 h 96107"/>
                <a:gd name="connsiteX7" fmla="*/ 0 w 90868"/>
                <a:gd name="connsiteY7" fmla="*/ 0 h 96107"/>
                <a:gd name="connsiteX8" fmla="*/ 90869 w 90868"/>
                <a:gd name="connsiteY8" fmla="*/ 0 h 96107"/>
                <a:gd name="connsiteX9" fmla="*/ 90869 w 90868"/>
                <a:gd name="connsiteY9" fmla="*/ 96107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868" h="96107">
                  <a:moveTo>
                    <a:pt x="1715" y="94393"/>
                  </a:moveTo>
                  <a:lnTo>
                    <a:pt x="89154" y="94393"/>
                  </a:lnTo>
                  <a:lnTo>
                    <a:pt x="89154" y="1714"/>
                  </a:lnTo>
                  <a:lnTo>
                    <a:pt x="1715" y="1714"/>
                  </a:lnTo>
                  <a:lnTo>
                    <a:pt x="1715" y="94393"/>
                  </a:lnTo>
                  <a:close/>
                  <a:moveTo>
                    <a:pt x="90869" y="96107"/>
                  </a:moveTo>
                  <a:lnTo>
                    <a:pt x="0" y="96107"/>
                  </a:lnTo>
                  <a:lnTo>
                    <a:pt x="0" y="0"/>
                  </a:lnTo>
                  <a:lnTo>
                    <a:pt x="90869" y="0"/>
                  </a:lnTo>
                  <a:lnTo>
                    <a:pt x="90869" y="96107"/>
                  </a:lnTo>
                  <a:close/>
                </a:path>
              </a:pathLst>
            </a:custGeom>
            <a:grpFill/>
            <a:ln w="9525" cap="flat">
              <a:noFill/>
              <a:prstDash val="solid"/>
              <a:miter/>
            </a:ln>
          </p:spPr>
          <p:txBody>
            <a:bodyPr rtlCol="0" anchor="ctr"/>
            <a:lstStyle/>
            <a:p>
              <a:endParaRPr lang="da-DK" dirty="0"/>
            </a:p>
          </p:txBody>
        </p:sp>
      </p:grpSp>
      <p:sp>
        <p:nvSpPr>
          <p:cNvPr id="71" name="Content Placeholder 2">
            <a:extLst>
              <a:ext uri="{FF2B5EF4-FFF2-40B4-BE49-F238E27FC236}">
                <a16:creationId xmlns:a16="http://schemas.microsoft.com/office/drawing/2014/main" id="{35CCC18E-B87C-4623-AD60-518AE406DE39}"/>
              </a:ext>
            </a:extLst>
          </p:cNvPr>
          <p:cNvSpPr>
            <a:spLocks noGrp="1"/>
          </p:cNvSpPr>
          <p:nvPr>
            <p:ph idx="13"/>
          </p:nvPr>
        </p:nvSpPr>
        <p:spPr>
          <a:xfrm>
            <a:off x="5879671" y="1171980"/>
            <a:ext cx="4754082" cy="203004"/>
          </a:xfrm>
        </p:spPr>
        <p:txBody>
          <a:bodyPr>
            <a:spAutoFit/>
          </a:bodyPr>
          <a:lstStyle>
            <a:lvl1pPr marL="0" indent="0">
              <a:lnSpc>
                <a:spcPct val="110000"/>
              </a:lnSpc>
              <a:buFontTx/>
              <a:buNone/>
              <a:defRPr sz="13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a:t>
            </a:r>
            <a:endParaRPr lang="da-DK" dirty="0"/>
          </a:p>
        </p:txBody>
      </p:sp>
      <p:sp>
        <p:nvSpPr>
          <p:cNvPr id="74" name="Content Placeholder 2">
            <a:extLst>
              <a:ext uri="{FF2B5EF4-FFF2-40B4-BE49-F238E27FC236}">
                <a16:creationId xmlns:a16="http://schemas.microsoft.com/office/drawing/2014/main" id="{879BA208-514E-4DFC-BD31-698FBAB34824}"/>
              </a:ext>
            </a:extLst>
          </p:cNvPr>
          <p:cNvSpPr>
            <a:spLocks noGrp="1"/>
          </p:cNvSpPr>
          <p:nvPr>
            <p:ph sz="half" idx="15"/>
          </p:nvPr>
        </p:nvSpPr>
        <p:spPr>
          <a:xfrm>
            <a:off x="5859797" y="3828418"/>
            <a:ext cx="4785681" cy="1237134"/>
          </a:xfrm>
        </p:spPr>
        <p:txBody>
          <a:bodyPr>
            <a:spAutoFit/>
          </a:bodyPr>
          <a:lstStyle>
            <a:lvl1pPr marL="180975" indent="-180975">
              <a:lnSpc>
                <a:spcPct val="110000"/>
              </a:lnSpc>
              <a:spcBef>
                <a:spcPts val="300"/>
              </a:spcBef>
              <a:defRPr sz="1300"/>
            </a:lvl1pPr>
            <a:lvl2pPr marL="180975" indent="-180975">
              <a:lnSpc>
                <a:spcPct val="110000"/>
              </a:lnSpc>
              <a:spcBef>
                <a:spcPts val="300"/>
              </a:spcBef>
              <a:defRPr sz="1300"/>
            </a:lvl2pPr>
            <a:lvl3pPr marL="180975" indent="-180975">
              <a:lnSpc>
                <a:spcPct val="110000"/>
              </a:lnSpc>
              <a:spcBef>
                <a:spcPts val="300"/>
              </a:spcBef>
              <a:defRPr sz="1300"/>
            </a:lvl3pPr>
            <a:lvl4pPr marL="180975" indent="-180975">
              <a:lnSpc>
                <a:spcPct val="110000"/>
              </a:lnSpc>
              <a:spcBef>
                <a:spcPts val="300"/>
              </a:spcBef>
              <a:defRPr sz="1300"/>
            </a:lvl4pPr>
            <a:lvl5pPr marL="180975" indent="-180975">
              <a:lnSpc>
                <a:spcPct val="110000"/>
              </a:lnSpc>
              <a:spcBef>
                <a:spcPts val="300"/>
              </a:spcBef>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78" name="Text Placeholder 77">
            <a:extLst>
              <a:ext uri="{FF2B5EF4-FFF2-40B4-BE49-F238E27FC236}">
                <a16:creationId xmlns:a16="http://schemas.microsoft.com/office/drawing/2014/main" id="{08208E0D-CCA2-44AE-9FFC-DB80493318E5}"/>
              </a:ext>
            </a:extLst>
          </p:cNvPr>
          <p:cNvSpPr>
            <a:spLocks noGrp="1"/>
          </p:cNvSpPr>
          <p:nvPr>
            <p:ph type="body" sz="quarter" idx="16"/>
          </p:nvPr>
        </p:nvSpPr>
        <p:spPr>
          <a:xfrm>
            <a:off x="838200" y="769938"/>
            <a:ext cx="3425575" cy="850900"/>
          </a:xfrm>
        </p:spPr>
        <p:txBody>
          <a:bodyPr>
            <a:noAutofit/>
          </a:bodyPr>
          <a:lstStyle>
            <a:lvl1pPr marL="0" indent="0">
              <a:buFontTx/>
              <a:buNone/>
              <a:defRPr sz="2800">
                <a:solidFill>
                  <a:schemeClr val="bg2"/>
                </a:solidFill>
              </a:defRPr>
            </a:lvl1pPr>
            <a:lvl2pPr marL="457200" indent="0">
              <a:buFontTx/>
              <a:buNone/>
              <a:defRPr sz="2400">
                <a:solidFill>
                  <a:schemeClr val="bg2"/>
                </a:solidFill>
              </a:defRPr>
            </a:lvl2pPr>
            <a:lvl3pPr marL="914400" indent="0">
              <a:buFontTx/>
              <a:buNone/>
              <a:defRPr sz="2400">
                <a:solidFill>
                  <a:schemeClr val="bg2"/>
                </a:solidFill>
              </a:defRPr>
            </a:lvl3pPr>
            <a:lvl4pPr marL="1371600" indent="0">
              <a:buFontTx/>
              <a:buNone/>
              <a:defRPr sz="2400">
                <a:solidFill>
                  <a:schemeClr val="bg2"/>
                </a:solidFill>
              </a:defRPr>
            </a:lvl4pPr>
            <a:lvl5pPr marL="1828800" indent="0">
              <a:buFontTx/>
              <a:buNone/>
              <a:defRPr sz="2400">
                <a:solidFill>
                  <a:schemeClr val="bg2"/>
                </a:solidFill>
              </a:defRPr>
            </a:lvl5pPr>
          </a:lstStyle>
          <a:p>
            <a:pPr lvl="0"/>
            <a:r>
              <a:rPr lang="en-US" dirty="0"/>
              <a:t>Click to edit Master </a:t>
            </a:r>
            <a:endParaRPr lang="da-DK" dirty="0"/>
          </a:p>
        </p:txBody>
      </p:sp>
      <p:sp>
        <p:nvSpPr>
          <p:cNvPr id="81" name="Text Placeholder 80">
            <a:extLst>
              <a:ext uri="{FF2B5EF4-FFF2-40B4-BE49-F238E27FC236}">
                <a16:creationId xmlns:a16="http://schemas.microsoft.com/office/drawing/2014/main" id="{D73E4000-19CA-4DD6-B260-908295FBC63F}"/>
              </a:ext>
            </a:extLst>
          </p:cNvPr>
          <p:cNvSpPr>
            <a:spLocks noGrp="1"/>
          </p:cNvSpPr>
          <p:nvPr>
            <p:ph type="body" sz="quarter" idx="17"/>
          </p:nvPr>
        </p:nvSpPr>
        <p:spPr>
          <a:xfrm>
            <a:off x="5859392" y="769938"/>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82" name="Text Placeholder 80">
            <a:extLst>
              <a:ext uri="{FF2B5EF4-FFF2-40B4-BE49-F238E27FC236}">
                <a16:creationId xmlns:a16="http://schemas.microsoft.com/office/drawing/2014/main" id="{8F7AE416-39C6-4134-A27E-617757F4916A}"/>
              </a:ext>
            </a:extLst>
          </p:cNvPr>
          <p:cNvSpPr>
            <a:spLocks noGrp="1"/>
          </p:cNvSpPr>
          <p:nvPr>
            <p:ph type="body" sz="quarter" idx="18"/>
          </p:nvPr>
        </p:nvSpPr>
        <p:spPr>
          <a:xfrm>
            <a:off x="5874473" y="3427261"/>
            <a:ext cx="4773612" cy="249299"/>
          </a:xfrm>
        </p:spPr>
        <p:txBody>
          <a:bodyPr>
            <a:spAutoFit/>
          </a:bodyPr>
          <a:lstStyle>
            <a:lvl1pPr marL="0" indent="0">
              <a:buFontTx/>
              <a:buNone/>
              <a:defRPr sz="1800" b="1">
                <a:solidFill>
                  <a:schemeClr val="bg2"/>
                </a:solidFill>
              </a:defRPr>
            </a:lvl1pPr>
            <a:lvl2pPr marL="457200" indent="0">
              <a:buFontTx/>
              <a:buNone/>
              <a:defRPr sz="1800" b="1">
                <a:solidFill>
                  <a:schemeClr val="bg2"/>
                </a:solidFill>
              </a:defRPr>
            </a:lvl2pPr>
            <a:lvl3pPr marL="914400" indent="0">
              <a:buFontTx/>
              <a:buNone/>
              <a:defRPr sz="1800" b="1">
                <a:solidFill>
                  <a:schemeClr val="bg2"/>
                </a:solidFill>
              </a:defRPr>
            </a:lvl3pPr>
            <a:lvl4pPr marL="1371600" indent="0">
              <a:buFontTx/>
              <a:buNone/>
              <a:defRPr sz="1800" b="1">
                <a:solidFill>
                  <a:schemeClr val="bg2"/>
                </a:solidFill>
              </a:defRPr>
            </a:lvl4pPr>
            <a:lvl5pPr marL="1828800" indent="0">
              <a:buFontTx/>
              <a:buNone/>
              <a:defRPr sz="1800" b="1">
                <a:solidFill>
                  <a:schemeClr val="bg2"/>
                </a:solidFill>
              </a:defRPr>
            </a:lvl5pPr>
          </a:lstStyle>
          <a:p>
            <a:pPr lvl="0"/>
            <a:r>
              <a:rPr lang="en-US" dirty="0"/>
              <a:t>Click to edit Master text styles</a:t>
            </a:r>
            <a:endParaRPr lang="da-DK" dirty="0"/>
          </a:p>
        </p:txBody>
      </p:sp>
      <p:sp>
        <p:nvSpPr>
          <p:cNvPr id="5" name="Date Placeholder 4">
            <a:extLst>
              <a:ext uri="{FF2B5EF4-FFF2-40B4-BE49-F238E27FC236}">
                <a16:creationId xmlns:a16="http://schemas.microsoft.com/office/drawing/2014/main" id="{8F3F5216-6D24-965E-95CD-D1DB365BE472}"/>
              </a:ext>
            </a:extLst>
          </p:cNvPr>
          <p:cNvSpPr>
            <a:spLocks noGrp="1"/>
          </p:cNvSpPr>
          <p:nvPr>
            <p:ph type="dt" sz="half" idx="19"/>
          </p:nvPr>
        </p:nvSpPr>
        <p:spPr/>
        <p:txBody>
          <a:bodyPr/>
          <a:lstStyle/>
          <a:p>
            <a:fld id="{0D5FB2E2-364B-4F80-AA6B-9558BBAD6267}" type="datetime2">
              <a:rPr lang="da-DK" smtClean="0"/>
              <a:t>5. april 2023</a:t>
            </a:fld>
            <a:endParaRPr lang="da-DK" dirty="0"/>
          </a:p>
        </p:txBody>
      </p:sp>
      <p:sp>
        <p:nvSpPr>
          <p:cNvPr id="8" name="Footer Placeholder 7">
            <a:extLst>
              <a:ext uri="{FF2B5EF4-FFF2-40B4-BE49-F238E27FC236}">
                <a16:creationId xmlns:a16="http://schemas.microsoft.com/office/drawing/2014/main" id="{B1685A51-D9A2-5F25-3B34-859BB9BD244C}"/>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Tree>
    <p:extLst>
      <p:ext uri="{BB962C8B-B14F-4D97-AF65-F5344CB8AC3E}">
        <p14:creationId xmlns:p14="http://schemas.microsoft.com/office/powerpoint/2010/main" val="1007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7DB-06E4-491F-9FD0-0B57591D7284}"/>
              </a:ext>
            </a:extLst>
          </p:cNvPr>
          <p:cNvSpPr>
            <a:spLocks noGrp="1"/>
          </p:cNvSpPr>
          <p:nvPr>
            <p:ph type="ctrTitle"/>
          </p:nvPr>
        </p:nvSpPr>
        <p:spPr>
          <a:xfrm>
            <a:off x="4469257" y="2158007"/>
            <a:ext cx="6349431" cy="1495794"/>
          </a:xfrm>
        </p:spPr>
        <p:txBody>
          <a:bodyPr wrap="square" anchor="b">
            <a:spAutoFit/>
          </a:bodyPr>
          <a:lstStyle>
            <a:lvl1pPr algn="l">
              <a:defRPr sz="5400">
                <a:solidFill>
                  <a:schemeClr val="bg2"/>
                </a:solidFill>
              </a:defRPr>
            </a:lvl1pPr>
          </a:lstStyle>
          <a:p>
            <a:r>
              <a:rPr lang="en-US" dirty="0"/>
              <a:t>Click to edit Master title style</a:t>
            </a:r>
            <a:endParaRPr lang="da-DK" dirty="0"/>
          </a:p>
        </p:txBody>
      </p:sp>
      <p:pic>
        <p:nvPicPr>
          <p:cNvPr id="19" name="Picture 18">
            <a:extLst>
              <a:ext uri="{FF2B5EF4-FFF2-40B4-BE49-F238E27FC236}">
                <a16:creationId xmlns:a16="http://schemas.microsoft.com/office/drawing/2014/main" id="{7A93BD94-F25A-4E5A-8425-B362A515C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3" name="Date Placeholder 2">
            <a:extLst>
              <a:ext uri="{FF2B5EF4-FFF2-40B4-BE49-F238E27FC236}">
                <a16:creationId xmlns:a16="http://schemas.microsoft.com/office/drawing/2014/main" id="{D6F7FD1C-F492-EB59-0BBD-0654D982037F}"/>
              </a:ext>
            </a:extLst>
          </p:cNvPr>
          <p:cNvSpPr>
            <a:spLocks noGrp="1"/>
          </p:cNvSpPr>
          <p:nvPr>
            <p:ph type="dt" sz="half" idx="10"/>
          </p:nvPr>
        </p:nvSpPr>
        <p:spPr/>
        <p:txBody>
          <a:bodyPr/>
          <a:lstStyle/>
          <a:p>
            <a:fld id="{9048102D-DC1E-4DE1-9B4F-AE4008651CB8}" type="datetime2">
              <a:rPr lang="da-DK" smtClean="0"/>
              <a:t>5. april 2023</a:t>
            </a:fld>
            <a:endParaRPr lang="da-DK" dirty="0"/>
          </a:p>
        </p:txBody>
      </p:sp>
    </p:spTree>
    <p:extLst>
      <p:ext uri="{BB962C8B-B14F-4D97-AF65-F5344CB8AC3E}">
        <p14:creationId xmlns:p14="http://schemas.microsoft.com/office/powerpoint/2010/main" val="262047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6FFCEA-3761-4EEB-B415-401EC73409DF}"/>
              </a:ext>
            </a:extLst>
          </p:cNvPr>
          <p:cNvSpPr>
            <a:spLocks noGrp="1"/>
          </p:cNvSpPr>
          <p:nvPr>
            <p:ph type="title"/>
          </p:nvPr>
        </p:nvSpPr>
        <p:spPr>
          <a:xfrm>
            <a:off x="838199" y="365125"/>
            <a:ext cx="10796053" cy="1325563"/>
          </a:xfrm>
          <a:prstGeom prst="rect">
            <a:avLst/>
          </a:prstGeom>
        </p:spPr>
        <p:txBody>
          <a:bodyPr vert="horz" lIns="0" tIns="0" rIns="0" bIns="0" rtlCol="0" anchor="t">
            <a:normAutofit/>
          </a:bodyPr>
          <a:lstStyle/>
          <a:p>
            <a:r>
              <a:rPr lang="en-US" dirty="0"/>
              <a:t>Click to edit Master title style</a:t>
            </a:r>
            <a:endParaRPr lang="da-DK" dirty="0"/>
          </a:p>
        </p:txBody>
      </p:sp>
      <p:sp>
        <p:nvSpPr>
          <p:cNvPr id="3" name="Text Placeholder 2">
            <a:extLst>
              <a:ext uri="{FF2B5EF4-FFF2-40B4-BE49-F238E27FC236}">
                <a16:creationId xmlns:a16="http://schemas.microsoft.com/office/drawing/2014/main" id="{C6054EFE-8D16-4A93-9BFA-A0EA121047B9}"/>
              </a:ext>
            </a:extLst>
          </p:cNvPr>
          <p:cNvSpPr>
            <a:spLocks noGrp="1"/>
          </p:cNvSpPr>
          <p:nvPr>
            <p:ph type="body" idx="1"/>
          </p:nvPr>
        </p:nvSpPr>
        <p:spPr>
          <a:xfrm>
            <a:off x="838199" y="1825625"/>
            <a:ext cx="10796053"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Footer Placeholder 3">
            <a:extLst>
              <a:ext uri="{FF2B5EF4-FFF2-40B4-BE49-F238E27FC236}">
                <a16:creationId xmlns:a16="http://schemas.microsoft.com/office/drawing/2014/main" id="{CA510649-9A6A-A40E-9C5F-A7C197563FA1}"/>
              </a:ext>
            </a:extLst>
          </p:cNvPr>
          <p:cNvSpPr>
            <a:spLocks noGrp="1"/>
          </p:cNvSpPr>
          <p:nvPr>
            <p:ph type="ftr" sz="quarter" idx="3"/>
          </p:nvPr>
        </p:nvSpPr>
        <p:spPr>
          <a:xfrm>
            <a:off x="838200" y="6303723"/>
            <a:ext cx="3988182" cy="544512"/>
          </a:xfrm>
          <a:prstGeom prst="rect">
            <a:avLst/>
          </a:prstGeom>
        </p:spPr>
        <p:txBody>
          <a:bodyPr vert="horz" lIns="0" tIns="0" rIns="0" bIns="0" rtlCol="0" anchor="ctr"/>
          <a:lstStyle>
            <a:lvl1pPr algn="ctr">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Prøvehandlinger som tilgang til forandring</a:t>
            </a:r>
          </a:p>
          <a:p>
            <a:endParaRPr lang="da-DK" dirty="0"/>
          </a:p>
        </p:txBody>
      </p:sp>
      <p:sp>
        <p:nvSpPr>
          <p:cNvPr id="5" name="Slide Number Placeholder 5">
            <a:extLst>
              <a:ext uri="{FF2B5EF4-FFF2-40B4-BE49-F238E27FC236}">
                <a16:creationId xmlns:a16="http://schemas.microsoft.com/office/drawing/2014/main" id="{7EACAE97-6FBE-248A-BA70-3CFF53371EFB}"/>
              </a:ext>
            </a:extLst>
          </p:cNvPr>
          <p:cNvSpPr txBox="1">
            <a:spLocks/>
          </p:cNvSpPr>
          <p:nvPr userDrawn="1"/>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pPr/>
              <a:t>‹#›</a:t>
            </a:fld>
            <a:endParaRPr lang="da-DK" dirty="0"/>
          </a:p>
        </p:txBody>
      </p:sp>
      <p:sp>
        <p:nvSpPr>
          <p:cNvPr id="7" name="Date Placeholder 3">
            <a:extLst>
              <a:ext uri="{FF2B5EF4-FFF2-40B4-BE49-F238E27FC236}">
                <a16:creationId xmlns:a16="http://schemas.microsoft.com/office/drawing/2014/main" id="{605863EA-2048-9217-E664-57275796B0F5}"/>
              </a:ext>
            </a:extLst>
          </p:cNvPr>
          <p:cNvSpPr>
            <a:spLocks noGrp="1"/>
          </p:cNvSpPr>
          <p:nvPr>
            <p:ph type="dt" sz="half" idx="2"/>
          </p:nvPr>
        </p:nvSpPr>
        <p:spPr>
          <a:xfrm>
            <a:off x="9255074" y="6311900"/>
            <a:ext cx="1766977" cy="365125"/>
          </a:xfrm>
          <a:prstGeom prst="rect">
            <a:avLst/>
          </a:prstGeom>
        </p:spPr>
        <p:txBody>
          <a:bodyPr vert="horz" lIns="91440" tIns="0" rIns="0" bIns="45720" rtlCol="0" anchor="t"/>
          <a:lstStyle>
            <a:lvl1pPr algn="r">
              <a:defRPr sz="1200">
                <a:solidFill>
                  <a:schemeClr val="bg2"/>
                </a:solidFill>
              </a:defRPr>
            </a:lvl1pPr>
          </a:lstStyle>
          <a:p>
            <a:fld id="{24A9896A-310A-4493-9EF1-1FF82960B899}" type="datetime2">
              <a:rPr lang="da-DK" smtClean="0"/>
              <a:t>5. april 2023</a:t>
            </a:fld>
            <a:endParaRPr lang="da-DK" dirty="0"/>
          </a:p>
        </p:txBody>
      </p:sp>
    </p:spTree>
    <p:extLst>
      <p:ext uri="{BB962C8B-B14F-4D97-AF65-F5344CB8AC3E}">
        <p14:creationId xmlns:p14="http://schemas.microsoft.com/office/powerpoint/2010/main" val="42334408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F7BD-CB23-4EF9-9746-590093B13D51}"/>
              </a:ext>
            </a:extLst>
          </p:cNvPr>
          <p:cNvSpPr>
            <a:spLocks noGrp="1"/>
          </p:cNvSpPr>
          <p:nvPr>
            <p:ph type="ctrTitle"/>
          </p:nvPr>
        </p:nvSpPr>
        <p:spPr>
          <a:xfrm>
            <a:off x="6290109" y="686335"/>
            <a:ext cx="5630032" cy="2387600"/>
          </a:xfrm>
        </p:spPr>
        <p:txBody>
          <a:bodyPr/>
          <a:lstStyle/>
          <a:p>
            <a:r>
              <a:rPr lang="da-DK" sz="4400" dirty="0"/>
              <a:t>Skab en vellykket systematisk opfølgningspraksis</a:t>
            </a:r>
            <a:endParaRPr lang="da-DK" dirty="0"/>
          </a:p>
        </p:txBody>
      </p:sp>
      <p:sp>
        <p:nvSpPr>
          <p:cNvPr id="3" name="Subtitle 2">
            <a:extLst>
              <a:ext uri="{FF2B5EF4-FFF2-40B4-BE49-F238E27FC236}">
                <a16:creationId xmlns:a16="http://schemas.microsoft.com/office/drawing/2014/main" id="{E8ADB84C-101F-4AFB-AAB5-A99AA78B4B63}"/>
              </a:ext>
            </a:extLst>
          </p:cNvPr>
          <p:cNvSpPr>
            <a:spLocks noGrp="1"/>
          </p:cNvSpPr>
          <p:nvPr>
            <p:ph type="subTitle" idx="4294967295"/>
          </p:nvPr>
        </p:nvSpPr>
        <p:spPr>
          <a:xfrm>
            <a:off x="6290108" y="3936227"/>
            <a:ext cx="5630033" cy="1655762"/>
          </a:xfrm>
        </p:spPr>
        <p:txBody>
          <a:bodyPr>
            <a:normAutofit fontScale="92500"/>
          </a:bodyPr>
          <a:lstStyle/>
          <a:p>
            <a:pPr marL="0" indent="0">
              <a:buNone/>
            </a:pPr>
            <a:r>
              <a:rPr lang="da-DK" dirty="0">
                <a:solidFill>
                  <a:schemeClr val="bg1"/>
                </a:solidFill>
              </a:rPr>
              <a:t>Præsentation baseret på materialet ”Inspiration til systematisk opfølgningspraksis i sagsbehandling på børne- og ungeområdet”</a:t>
            </a:r>
          </a:p>
        </p:txBody>
      </p:sp>
    </p:spTree>
    <p:extLst>
      <p:ext uri="{BB962C8B-B14F-4D97-AF65-F5344CB8AC3E}">
        <p14:creationId xmlns:p14="http://schemas.microsoft.com/office/powerpoint/2010/main" val="3892377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9A05-C2A6-4227-9EE5-D968902763FE}"/>
              </a:ext>
            </a:extLst>
          </p:cNvPr>
          <p:cNvSpPr>
            <a:spLocks noGrp="1"/>
          </p:cNvSpPr>
          <p:nvPr>
            <p:ph type="title"/>
          </p:nvPr>
        </p:nvSpPr>
        <p:spPr>
          <a:xfrm>
            <a:off x="838800" y="2311487"/>
            <a:ext cx="3509463" cy="498598"/>
          </a:xfrm>
        </p:spPr>
        <p:txBody>
          <a:bodyPr/>
          <a:lstStyle/>
          <a:p>
            <a:r>
              <a:rPr lang="da-DK" dirty="0"/>
              <a:t>Formål med handleplansmøder</a:t>
            </a:r>
          </a:p>
        </p:txBody>
      </p:sp>
      <p:sp>
        <p:nvSpPr>
          <p:cNvPr id="3" name="Content Placeholder 2">
            <a:extLst>
              <a:ext uri="{FF2B5EF4-FFF2-40B4-BE49-F238E27FC236}">
                <a16:creationId xmlns:a16="http://schemas.microsoft.com/office/drawing/2014/main" id="{DD9D9B56-73FD-4F3D-A872-5E53EF23877C}"/>
              </a:ext>
            </a:extLst>
          </p:cNvPr>
          <p:cNvSpPr>
            <a:spLocks noGrp="1"/>
          </p:cNvSpPr>
          <p:nvPr>
            <p:ph idx="1"/>
          </p:nvPr>
        </p:nvSpPr>
        <p:spPr>
          <a:xfrm>
            <a:off x="838201" y="2732496"/>
            <a:ext cx="3358244" cy="2751907"/>
          </a:xfrm>
        </p:spPr>
        <p:txBody>
          <a:bodyPr/>
          <a:lstStyle/>
          <a:p>
            <a:r>
              <a:rPr lang="da-DK" dirty="0"/>
              <a:t>At etablere et nyt mødeforum, hvor familien og almenområdet inviteres til at samarbejde om handleplansmål, inden udfører påbegynder indsatsen. Målet er, at familien, almenområdet og myndighed sammen formulerer mål til myndighedshandleplanen. </a:t>
            </a:r>
          </a:p>
          <a:p>
            <a:r>
              <a:rPr lang="da-DK" dirty="0"/>
              <a:t>En systematisk involvering af almenområdet, som i forvejen kender barnet, skal styrke det tværprofessionelle samarbejde. Familien skal også opleve styrket samarbejde og koordinering om barnet, som i sidste ende understøtter barnets trivsel og udvikling. </a:t>
            </a:r>
          </a:p>
        </p:txBody>
      </p:sp>
      <p:sp>
        <p:nvSpPr>
          <p:cNvPr id="4" name="Content Placeholder 3">
            <a:extLst>
              <a:ext uri="{FF2B5EF4-FFF2-40B4-BE49-F238E27FC236}">
                <a16:creationId xmlns:a16="http://schemas.microsoft.com/office/drawing/2014/main" id="{DA97C92D-25B9-4DDE-9C0E-64565DD1670A}"/>
              </a:ext>
            </a:extLst>
          </p:cNvPr>
          <p:cNvSpPr>
            <a:spLocks noGrp="1"/>
          </p:cNvSpPr>
          <p:nvPr>
            <p:ph idx="13"/>
          </p:nvPr>
        </p:nvSpPr>
        <p:spPr>
          <a:xfrm>
            <a:off x="5879670" y="1171980"/>
            <a:ext cx="5473530" cy="1406219"/>
          </a:xfrm>
        </p:spPr>
        <p:txBody>
          <a:bodyPr/>
          <a:lstStyle/>
          <a:p>
            <a:r>
              <a:rPr lang="da-DK" sz="1200" dirty="0"/>
              <a:t>Rådgiveren indkalder til et nyetableret mødeforum – et ’handleplansmøde’ – efter at der er gennemført en børnefaglig undersøgelse, og inden der iværksættes en indsats hos udfører. </a:t>
            </a:r>
            <a:r>
              <a:rPr lang="da-DK" sz="1200" dirty="0">
                <a:effectLst/>
                <a:ea typeface="Calibri" panose="020F0502020204030204" pitchFamily="34" charset="0"/>
                <a:cs typeface="Times New Roman" panose="02020603050405020304" pitchFamily="18" charset="0"/>
              </a:rPr>
              <a:t>På mødet skal deltagerne fra sidste del af Signs of Safety-tænkningen – ”Se ske” – sammen formulere mål til myndighedshandleplanen. Hvad er det, parterne ønsker ”se ske” på baggrund af den børnefaglige undersøgelse. </a:t>
            </a:r>
            <a:r>
              <a:rPr lang="da-DK" sz="1200" dirty="0"/>
              <a:t>Barnet, familien og almenområdet er på mødet med til at udarbejde handleplansmål for den indsats, der senere skal iværksættes.</a:t>
            </a:r>
          </a:p>
        </p:txBody>
      </p:sp>
      <p:sp>
        <p:nvSpPr>
          <p:cNvPr id="5" name="Content Placeholder 4">
            <a:extLst>
              <a:ext uri="{FF2B5EF4-FFF2-40B4-BE49-F238E27FC236}">
                <a16:creationId xmlns:a16="http://schemas.microsoft.com/office/drawing/2014/main" id="{4C39729C-BDEA-47D9-B8E1-57512221C00A}"/>
              </a:ext>
            </a:extLst>
          </p:cNvPr>
          <p:cNvSpPr>
            <a:spLocks noGrp="1"/>
          </p:cNvSpPr>
          <p:nvPr>
            <p:ph sz="half" idx="15"/>
          </p:nvPr>
        </p:nvSpPr>
        <p:spPr>
          <a:xfrm>
            <a:off x="5702531" y="3598243"/>
            <a:ext cx="5651269" cy="2526525"/>
          </a:xfrm>
        </p:spPr>
        <p:txBody>
          <a:bodyPr/>
          <a:lstStyle/>
          <a:p>
            <a:pPr marL="342900" lvl="0" indent="-342900">
              <a:spcBef>
                <a:spcPts val="0"/>
              </a:spcBef>
              <a:spcAft>
                <a:spcPts val="600"/>
              </a:spcAft>
              <a:buFont typeface="Symbol" panose="05050102010706020507" pitchFamily="18" charset="2"/>
              <a:buChar char=""/>
            </a:pPr>
            <a:r>
              <a:rPr lang="da-DK" sz="1200" dirty="0">
                <a:solidFill>
                  <a:srgbClr val="000000"/>
                </a:solidFill>
                <a:ea typeface="Calibri" panose="020F0502020204030204" pitchFamily="34" charset="0"/>
                <a:cs typeface="Times New Roman" panose="02020603050405020304" pitchFamily="18" charset="0"/>
              </a:rPr>
              <a:t>m</a:t>
            </a:r>
            <a:r>
              <a:rPr lang="da-DK" sz="1200" dirty="0">
                <a:solidFill>
                  <a:srgbClr val="000000"/>
                </a:solidFill>
                <a:effectLst/>
                <a:ea typeface="Calibri" panose="020F0502020204030204" pitchFamily="34" charset="0"/>
                <a:cs typeface="Times New Roman" panose="02020603050405020304" pitchFamily="18" charset="0"/>
              </a:rPr>
              <a:t>ålene bliver mere tydelige og målbare sammenlignet med den hidtidige praksis.</a:t>
            </a:r>
          </a:p>
          <a:p>
            <a:pPr marL="342900" lvl="0" indent="-342900">
              <a:spcBef>
                <a:spcPts val="0"/>
              </a:spcBef>
              <a:spcAft>
                <a:spcPts val="600"/>
              </a:spcAft>
              <a:buFont typeface="Symbol" panose="05050102010706020507" pitchFamily="18" charset="2"/>
              <a:buChar char=""/>
            </a:pPr>
            <a:r>
              <a:rPr lang="da-DK" sz="1200" dirty="0">
                <a:solidFill>
                  <a:srgbClr val="000000"/>
                </a:solidFill>
                <a:ea typeface="Calibri" panose="020F0502020204030204" pitchFamily="34" charset="0"/>
                <a:cs typeface="Times New Roman" panose="02020603050405020304" pitchFamily="18" charset="0"/>
              </a:rPr>
              <a:t>s</a:t>
            </a:r>
            <a:r>
              <a:rPr lang="da-DK" sz="1200" dirty="0">
                <a:solidFill>
                  <a:srgbClr val="000000"/>
                </a:solidFill>
                <a:effectLst/>
                <a:ea typeface="Calibri" panose="020F0502020204030204" pitchFamily="34" charset="0"/>
                <a:cs typeface="Times New Roman" panose="02020603050405020304" pitchFamily="18" charset="0"/>
              </a:rPr>
              <a:t>kabe fremdrift i sagsbehandlingen, dels fordi det skaber højere grad af momentum for sagen, dels fordi deltagende parter inddrages, får fælles viden og har medindflydelse i forhold til de beskrevne mål. </a:t>
            </a:r>
          </a:p>
          <a:p>
            <a:pPr marL="342900" lvl="0" indent="-342900">
              <a:spcBef>
                <a:spcPts val="0"/>
              </a:spcBef>
              <a:spcAft>
                <a:spcPts val="600"/>
              </a:spcAft>
              <a:buFont typeface="Symbol" panose="05050102010706020507" pitchFamily="18" charset="2"/>
              <a:buChar char=""/>
            </a:pPr>
            <a:r>
              <a:rPr lang="da-DK" sz="1200" dirty="0">
                <a:solidFill>
                  <a:srgbClr val="000000"/>
                </a:solidFill>
                <a:effectLst/>
                <a:ea typeface="Calibri" panose="020F0502020204030204" pitchFamily="34" charset="0"/>
                <a:cs typeface="Times New Roman" panose="02020603050405020304" pitchFamily="18" charset="0"/>
              </a:rPr>
              <a:t>familierne i højere grad bliver forpligtet og medansvarlige i det videre forløb, og familierne føler sig inddraget. </a:t>
            </a:r>
          </a:p>
          <a:p>
            <a:pPr marL="342900" lvl="0" indent="-342900">
              <a:spcBef>
                <a:spcPts val="0"/>
              </a:spcBef>
              <a:spcAft>
                <a:spcPts val="600"/>
              </a:spcAft>
              <a:buFont typeface="Symbol" panose="05050102010706020507" pitchFamily="18" charset="2"/>
              <a:buChar char=""/>
            </a:pPr>
            <a:r>
              <a:rPr lang="da-DK" sz="1200" dirty="0">
                <a:solidFill>
                  <a:srgbClr val="000000"/>
                </a:solidFill>
                <a:effectLst/>
                <a:ea typeface="Calibri" panose="020F0502020204030204" pitchFamily="34" charset="0"/>
                <a:cs typeface="Times New Roman" panose="02020603050405020304" pitchFamily="18" charset="0"/>
              </a:rPr>
              <a:t>familierne oplever, at almenområdet er med til at være opmærksom på målene, også mens de eventuelt venter på opstart af indsats. </a:t>
            </a:r>
          </a:p>
          <a:p>
            <a:pPr marL="342900" lvl="0" indent="-342900">
              <a:spcBef>
                <a:spcPts val="0"/>
              </a:spcBef>
              <a:spcAft>
                <a:spcPts val="600"/>
              </a:spcAft>
              <a:buFont typeface="Symbol" panose="05050102010706020507" pitchFamily="18" charset="2"/>
              <a:buChar char=""/>
            </a:pPr>
            <a:r>
              <a:rPr lang="da-DK" sz="1200" dirty="0">
                <a:solidFill>
                  <a:srgbClr val="000000"/>
                </a:solidFill>
                <a:ea typeface="Calibri" panose="020F0502020204030204" pitchFamily="34" charset="0"/>
                <a:cs typeface="Times New Roman" panose="02020603050405020304" pitchFamily="18" charset="0"/>
              </a:rPr>
              <a:t>s</a:t>
            </a:r>
            <a:r>
              <a:rPr lang="da-DK" sz="1200" dirty="0">
                <a:solidFill>
                  <a:srgbClr val="000000"/>
                </a:solidFill>
                <a:effectLst/>
                <a:ea typeface="Calibri" panose="020F0502020204030204" pitchFamily="34" charset="0"/>
                <a:cs typeface="Times New Roman" panose="02020603050405020304" pitchFamily="18" charset="0"/>
              </a:rPr>
              <a:t>agsbehandlingen bliver mere transparent, fordi handleplansmøderne skaber en tillidsfuld dialog mellem almenområdet, rådgiver, barnet og familien. </a:t>
            </a:r>
          </a:p>
        </p:txBody>
      </p:sp>
      <p:sp>
        <p:nvSpPr>
          <p:cNvPr id="6" name="Text Placeholder 5">
            <a:extLst>
              <a:ext uri="{FF2B5EF4-FFF2-40B4-BE49-F238E27FC236}">
                <a16:creationId xmlns:a16="http://schemas.microsoft.com/office/drawing/2014/main" id="{D3DBABE2-38F7-4132-B896-4D1AAA8BBBC8}"/>
              </a:ext>
            </a:extLst>
          </p:cNvPr>
          <p:cNvSpPr>
            <a:spLocks noGrp="1"/>
          </p:cNvSpPr>
          <p:nvPr>
            <p:ph type="body" sz="quarter" idx="16"/>
          </p:nvPr>
        </p:nvSpPr>
        <p:spPr/>
        <p:txBody>
          <a:bodyPr/>
          <a:lstStyle/>
          <a:p>
            <a:r>
              <a:rPr lang="da-DK" dirty="0"/>
              <a:t>Inddragelse gennem handleplansmøder</a:t>
            </a:r>
          </a:p>
        </p:txBody>
      </p:sp>
      <p:sp>
        <p:nvSpPr>
          <p:cNvPr id="7" name="Text Placeholder 6">
            <a:extLst>
              <a:ext uri="{FF2B5EF4-FFF2-40B4-BE49-F238E27FC236}">
                <a16:creationId xmlns:a16="http://schemas.microsoft.com/office/drawing/2014/main" id="{E994BA07-5ECD-40E4-8633-3F575739C6A9}"/>
              </a:ext>
            </a:extLst>
          </p:cNvPr>
          <p:cNvSpPr>
            <a:spLocks noGrp="1"/>
          </p:cNvSpPr>
          <p:nvPr>
            <p:ph type="body" sz="quarter" idx="17"/>
          </p:nvPr>
        </p:nvSpPr>
        <p:spPr>
          <a:xfrm>
            <a:off x="5859391" y="769938"/>
            <a:ext cx="5494001" cy="498598"/>
          </a:xfrm>
        </p:spPr>
        <p:txBody>
          <a:bodyPr/>
          <a:lstStyle/>
          <a:p>
            <a:r>
              <a:rPr lang="da-DK" dirty="0"/>
              <a:t>Trin-for-trin: Sådan gør Silkeborg Kommune </a:t>
            </a:r>
          </a:p>
        </p:txBody>
      </p:sp>
      <p:sp>
        <p:nvSpPr>
          <p:cNvPr id="8" name="Text Placeholder 7">
            <a:extLst>
              <a:ext uri="{FF2B5EF4-FFF2-40B4-BE49-F238E27FC236}">
                <a16:creationId xmlns:a16="http://schemas.microsoft.com/office/drawing/2014/main" id="{93BF57EC-DB61-4611-A04B-89EF5A1CEE7F}"/>
              </a:ext>
            </a:extLst>
          </p:cNvPr>
          <p:cNvSpPr>
            <a:spLocks noGrp="1"/>
          </p:cNvSpPr>
          <p:nvPr>
            <p:ph type="body" sz="quarter" idx="18"/>
          </p:nvPr>
        </p:nvSpPr>
        <p:spPr>
          <a:xfrm>
            <a:off x="5874472" y="2930402"/>
            <a:ext cx="5325033" cy="498598"/>
          </a:xfrm>
        </p:spPr>
        <p:txBody>
          <a:bodyPr/>
          <a:lstStyle/>
          <a:p>
            <a:r>
              <a:rPr lang="da-DK" dirty="0"/>
              <a:t>Silkeborg Kommune oplever, at handleplansmøder bidrager til, at …</a:t>
            </a:r>
          </a:p>
        </p:txBody>
      </p:sp>
      <p:sp>
        <p:nvSpPr>
          <p:cNvPr id="11" name="Oval 10">
            <a:extLst>
              <a:ext uri="{FF2B5EF4-FFF2-40B4-BE49-F238E27FC236}">
                <a16:creationId xmlns:a16="http://schemas.microsoft.com/office/drawing/2014/main" id="{1AD60656-03D9-4620-AD0C-1D8E58D64A9A}"/>
              </a:ext>
            </a:extLst>
          </p:cNvPr>
          <p:cNvSpPr/>
          <p:nvPr/>
        </p:nvSpPr>
        <p:spPr>
          <a:xfrm>
            <a:off x="5073201" y="3144511"/>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9" name="Footer Placeholder 3">
            <a:extLst>
              <a:ext uri="{FF2B5EF4-FFF2-40B4-BE49-F238E27FC236}">
                <a16:creationId xmlns:a16="http://schemas.microsoft.com/office/drawing/2014/main" id="{BDBEB720-13F5-13A8-C01C-4C7EF8EB4125}"/>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198240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9A05-C2A6-4227-9EE5-D968902763FE}"/>
              </a:ext>
            </a:extLst>
          </p:cNvPr>
          <p:cNvSpPr>
            <a:spLocks noGrp="1"/>
          </p:cNvSpPr>
          <p:nvPr>
            <p:ph type="title"/>
          </p:nvPr>
        </p:nvSpPr>
        <p:spPr>
          <a:xfrm>
            <a:off x="838800" y="2180306"/>
            <a:ext cx="3509463" cy="498598"/>
          </a:xfrm>
        </p:spPr>
        <p:txBody>
          <a:bodyPr/>
          <a:lstStyle/>
          <a:p>
            <a:r>
              <a:rPr lang="da-DK" dirty="0"/>
              <a:t>Formål med at udsende dagsorden</a:t>
            </a:r>
          </a:p>
        </p:txBody>
      </p:sp>
      <p:sp>
        <p:nvSpPr>
          <p:cNvPr id="3" name="Content Placeholder 2">
            <a:extLst>
              <a:ext uri="{FF2B5EF4-FFF2-40B4-BE49-F238E27FC236}">
                <a16:creationId xmlns:a16="http://schemas.microsoft.com/office/drawing/2014/main" id="{DD9D9B56-73FD-4F3D-A872-5E53EF23877C}"/>
              </a:ext>
            </a:extLst>
          </p:cNvPr>
          <p:cNvSpPr>
            <a:spLocks noGrp="1"/>
          </p:cNvSpPr>
          <p:nvPr>
            <p:ph idx="1"/>
          </p:nvPr>
        </p:nvSpPr>
        <p:spPr>
          <a:xfrm>
            <a:off x="838199" y="2799221"/>
            <a:ext cx="3359943" cy="3283848"/>
          </a:xfrm>
        </p:spPr>
        <p:txBody>
          <a:bodyPr/>
          <a:lstStyle/>
          <a:p>
            <a:r>
              <a:rPr lang="da-DK" dirty="0"/>
              <a:t>At </a:t>
            </a:r>
            <a:r>
              <a:rPr lang="da-DK" dirty="0">
                <a:effectLst/>
                <a:ea typeface="Calibri" panose="020F0502020204030204" pitchFamily="34" charset="0"/>
                <a:cs typeface="Times New Roman" panose="02020603050405020304" pitchFamily="18" charset="0"/>
              </a:rPr>
              <a:t>styrke handleplansmøderne, så alle relevante parter i barnets liv kan komme til orde og komme med deres indsigt i barnet og  barnets liv. </a:t>
            </a:r>
            <a:r>
              <a:rPr lang="da-DK" dirty="0">
                <a:effectLst/>
                <a:ea typeface="Calibri" panose="020F0502020204030204" pitchFamily="34" charset="0"/>
                <a:cs typeface="Segoe UI" panose="020B0502040204020203" pitchFamily="34" charset="0"/>
              </a:rPr>
              <a:t>Silkeborg Kommune begyndte derfor at sende dagsordener for handleplans-møderne ud på forhånd. </a:t>
            </a:r>
            <a:r>
              <a:rPr lang="da-DK" dirty="0">
                <a:effectLst/>
                <a:ea typeface="Calibri" panose="020F0502020204030204" pitchFamily="34" charset="0"/>
                <a:cs typeface="Times New Roman" panose="02020603050405020304" pitchFamily="18" charset="0"/>
              </a:rPr>
              <a:t>Silkeborg Kommune udarbejdede en ny og tydelig dagsorden. Udsendelse af dagsordener skal hjælpe deltagerne med deres egen forberedelse til handleplansmøderne i forhold til, hvad de hver især gerne vil ”se ske”.</a:t>
            </a:r>
            <a:r>
              <a:rPr lang="da-DK" dirty="0">
                <a:effectLst/>
                <a:ea typeface="Calibri" panose="020F0502020204030204" pitchFamily="34" charset="0"/>
                <a:cs typeface="Segoe UI" panose="020B0502040204020203" pitchFamily="34" charset="0"/>
              </a:rPr>
              <a:t> </a:t>
            </a:r>
            <a:r>
              <a:rPr lang="da-DK" dirty="0"/>
              <a:t>Og at de forskellige aktører har en fælles opmærksomhed på ændringer i barnets hverdag, samt at de i fællesskab udarbejder konkrete mål. </a:t>
            </a:r>
          </a:p>
        </p:txBody>
      </p:sp>
      <p:sp>
        <p:nvSpPr>
          <p:cNvPr id="4" name="Content Placeholder 3">
            <a:extLst>
              <a:ext uri="{FF2B5EF4-FFF2-40B4-BE49-F238E27FC236}">
                <a16:creationId xmlns:a16="http://schemas.microsoft.com/office/drawing/2014/main" id="{DA97C92D-25B9-4DDE-9C0E-64565DD1670A}"/>
              </a:ext>
            </a:extLst>
          </p:cNvPr>
          <p:cNvSpPr>
            <a:spLocks noGrp="1"/>
          </p:cNvSpPr>
          <p:nvPr>
            <p:ph idx="13"/>
          </p:nvPr>
        </p:nvSpPr>
        <p:spPr>
          <a:xfrm>
            <a:off x="5879670" y="1171980"/>
            <a:ext cx="5473530" cy="1083245"/>
          </a:xfrm>
        </p:spPr>
        <p:txBody>
          <a:bodyPr/>
          <a:lstStyle/>
          <a:p>
            <a:r>
              <a:rPr lang="da-DK" dirty="0"/>
              <a:t>Dagsorden for mødet sendes ud, når en dato for mødet er fundet. ”Hvad vil vi gerne se ske for barnet?” Det er det vigtigste punkt på dagsordenen for møder, hvor både barn, familie, udfører og rådgiveren deltager. Af dagsordenen fremgår det også, at hver deltager på mødet skal byde ind med tre ting, som de ønsker at se ske for barnet.</a:t>
            </a:r>
          </a:p>
        </p:txBody>
      </p:sp>
      <p:sp>
        <p:nvSpPr>
          <p:cNvPr id="5" name="Content Placeholder 4">
            <a:extLst>
              <a:ext uri="{FF2B5EF4-FFF2-40B4-BE49-F238E27FC236}">
                <a16:creationId xmlns:a16="http://schemas.microsoft.com/office/drawing/2014/main" id="{4C39729C-BDEA-47D9-B8E1-57512221C00A}"/>
              </a:ext>
            </a:extLst>
          </p:cNvPr>
          <p:cNvSpPr>
            <a:spLocks noGrp="1"/>
          </p:cNvSpPr>
          <p:nvPr>
            <p:ph sz="half" idx="15"/>
          </p:nvPr>
        </p:nvSpPr>
        <p:spPr>
          <a:xfrm>
            <a:off x="5859391" y="3672144"/>
            <a:ext cx="5494002" cy="1418722"/>
          </a:xfrm>
        </p:spPr>
        <p:txBody>
          <a:bodyPr/>
          <a:lstStyle/>
          <a:p>
            <a:r>
              <a:rPr lang="da-DK" dirty="0"/>
              <a:t>der skabes synlige rammer for mødet og en naturlig fordeling af rollerne på mødet. </a:t>
            </a:r>
          </a:p>
          <a:p>
            <a:r>
              <a:rPr lang="da-DK" dirty="0"/>
              <a:t>der skabes trygge rammer for forældrene – især om processen. </a:t>
            </a:r>
          </a:p>
          <a:p>
            <a:r>
              <a:rPr lang="da-DK" dirty="0"/>
              <a:t>alle parter er bedre forberedte på mødet og ved, hvad der skal ske.</a:t>
            </a:r>
          </a:p>
          <a:p>
            <a:r>
              <a:rPr lang="da-DK" dirty="0"/>
              <a:t>både almenområdet, familien og rådgiver har fokus på de samme mål, så der ikke bliver talt om forskellige mål samtidigt.</a:t>
            </a:r>
          </a:p>
        </p:txBody>
      </p:sp>
      <p:sp>
        <p:nvSpPr>
          <p:cNvPr id="6" name="Text Placeholder 5">
            <a:extLst>
              <a:ext uri="{FF2B5EF4-FFF2-40B4-BE49-F238E27FC236}">
                <a16:creationId xmlns:a16="http://schemas.microsoft.com/office/drawing/2014/main" id="{D3DBABE2-38F7-4132-B896-4D1AAA8BBBC8}"/>
              </a:ext>
            </a:extLst>
          </p:cNvPr>
          <p:cNvSpPr>
            <a:spLocks noGrp="1"/>
          </p:cNvSpPr>
          <p:nvPr>
            <p:ph type="body" sz="quarter" idx="16"/>
          </p:nvPr>
        </p:nvSpPr>
        <p:spPr>
          <a:xfrm>
            <a:off x="838200" y="769938"/>
            <a:ext cx="3509463" cy="850900"/>
          </a:xfrm>
        </p:spPr>
        <p:txBody>
          <a:bodyPr/>
          <a:lstStyle/>
          <a:p>
            <a:r>
              <a:rPr lang="da-DK" dirty="0"/>
              <a:t>Inddragelse gennem udsendelse af dagsorden</a:t>
            </a:r>
          </a:p>
        </p:txBody>
      </p:sp>
      <p:sp>
        <p:nvSpPr>
          <p:cNvPr id="7" name="Text Placeholder 6">
            <a:extLst>
              <a:ext uri="{FF2B5EF4-FFF2-40B4-BE49-F238E27FC236}">
                <a16:creationId xmlns:a16="http://schemas.microsoft.com/office/drawing/2014/main" id="{E994BA07-5ECD-40E4-8633-3F575739C6A9}"/>
              </a:ext>
            </a:extLst>
          </p:cNvPr>
          <p:cNvSpPr>
            <a:spLocks noGrp="1"/>
          </p:cNvSpPr>
          <p:nvPr>
            <p:ph type="body" sz="quarter" idx="17"/>
          </p:nvPr>
        </p:nvSpPr>
        <p:spPr>
          <a:xfrm>
            <a:off x="5859391" y="769938"/>
            <a:ext cx="5494001" cy="498598"/>
          </a:xfrm>
        </p:spPr>
        <p:txBody>
          <a:bodyPr/>
          <a:lstStyle/>
          <a:p>
            <a:r>
              <a:rPr lang="da-DK" dirty="0"/>
              <a:t>Trin-for-trin: Sådan gør Silkeborg Kommune </a:t>
            </a:r>
          </a:p>
        </p:txBody>
      </p:sp>
      <p:sp>
        <p:nvSpPr>
          <p:cNvPr id="8" name="Text Placeholder 7">
            <a:extLst>
              <a:ext uri="{FF2B5EF4-FFF2-40B4-BE49-F238E27FC236}">
                <a16:creationId xmlns:a16="http://schemas.microsoft.com/office/drawing/2014/main" id="{93BF57EC-DB61-4611-A04B-89EF5A1CEE7F}"/>
              </a:ext>
            </a:extLst>
          </p:cNvPr>
          <p:cNvSpPr>
            <a:spLocks noGrp="1"/>
          </p:cNvSpPr>
          <p:nvPr>
            <p:ph type="body" sz="quarter" idx="18"/>
          </p:nvPr>
        </p:nvSpPr>
        <p:spPr>
          <a:xfrm>
            <a:off x="5874472" y="2930402"/>
            <a:ext cx="5325033" cy="498598"/>
          </a:xfrm>
        </p:spPr>
        <p:txBody>
          <a:bodyPr/>
          <a:lstStyle/>
          <a:p>
            <a:r>
              <a:rPr lang="da-DK" dirty="0"/>
              <a:t>Silkeborg Kommune oplever, at udsendelse </a:t>
            </a:r>
            <a:br>
              <a:rPr lang="da-DK" dirty="0"/>
            </a:br>
            <a:r>
              <a:rPr lang="da-DK" dirty="0"/>
              <a:t>af dagsorden bidrager til, at …</a:t>
            </a:r>
          </a:p>
        </p:txBody>
      </p:sp>
      <p:sp>
        <p:nvSpPr>
          <p:cNvPr id="11" name="Oval 10">
            <a:extLst>
              <a:ext uri="{FF2B5EF4-FFF2-40B4-BE49-F238E27FC236}">
                <a16:creationId xmlns:a16="http://schemas.microsoft.com/office/drawing/2014/main" id="{1AD60656-03D9-4620-AD0C-1D8E58D64A9A}"/>
              </a:ext>
            </a:extLst>
          </p:cNvPr>
          <p:cNvSpPr/>
          <p:nvPr/>
        </p:nvSpPr>
        <p:spPr>
          <a:xfrm>
            <a:off x="5073201" y="3144511"/>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9" name="Footer Placeholder 3">
            <a:extLst>
              <a:ext uri="{FF2B5EF4-FFF2-40B4-BE49-F238E27FC236}">
                <a16:creationId xmlns:a16="http://schemas.microsoft.com/office/drawing/2014/main" id="{BDBEB720-13F5-13A8-C01C-4C7EF8EB4125}"/>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371359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E0C6-C8A0-414F-90BF-B91BBDE3BC35}"/>
              </a:ext>
            </a:extLst>
          </p:cNvPr>
          <p:cNvSpPr>
            <a:spLocks noGrp="1"/>
          </p:cNvSpPr>
          <p:nvPr>
            <p:ph type="ctrTitle"/>
          </p:nvPr>
        </p:nvSpPr>
        <p:spPr>
          <a:xfrm>
            <a:off x="4469257" y="2681103"/>
            <a:ext cx="6349431" cy="1495794"/>
          </a:xfrm>
        </p:spPr>
        <p:txBody>
          <a:bodyPr anchor="ctr"/>
          <a:lstStyle/>
          <a:p>
            <a:r>
              <a:rPr lang="da-DK" dirty="0"/>
              <a:t>Tæt kontakt i opfølgningspraksis</a:t>
            </a:r>
          </a:p>
        </p:txBody>
      </p:sp>
      <p:sp>
        <p:nvSpPr>
          <p:cNvPr id="3" name="Footer Placeholder 3">
            <a:extLst>
              <a:ext uri="{FF2B5EF4-FFF2-40B4-BE49-F238E27FC236}">
                <a16:creationId xmlns:a16="http://schemas.microsoft.com/office/drawing/2014/main" id="{66A8B3F3-8A25-179A-AC33-3D8AD5C1343C}"/>
              </a:ext>
            </a:extLst>
          </p:cNvPr>
          <p:cNvSpPr txBox="1">
            <a:spLocks/>
          </p:cNvSpPr>
          <p:nvPr/>
        </p:nvSpPr>
        <p:spPr>
          <a:xfrm>
            <a:off x="838200" y="6303723"/>
            <a:ext cx="3988182" cy="5445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sz="1200">
                <a:solidFill>
                  <a:srgbClr val="AF292E"/>
                </a:solidFill>
                <a:latin typeface="Arial" panose="020B0604020202020204"/>
              </a:rPr>
              <a:t>Social- og Boligstyrelsen</a:t>
            </a:r>
          </a:p>
          <a:p>
            <a:pPr>
              <a:defRPr/>
            </a:pPr>
            <a:r>
              <a:rPr lang="da-DK" sz="120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109386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491A-D637-4488-90AD-8BF58E50E0E1}"/>
              </a:ext>
            </a:extLst>
          </p:cNvPr>
          <p:cNvSpPr>
            <a:spLocks noGrp="1"/>
          </p:cNvSpPr>
          <p:nvPr>
            <p:ph type="title"/>
          </p:nvPr>
        </p:nvSpPr>
        <p:spPr>
          <a:xfrm>
            <a:off x="838800" y="1037690"/>
            <a:ext cx="5665342" cy="1551194"/>
          </a:xfrm>
        </p:spPr>
        <p:txBody>
          <a:bodyPr/>
          <a:lstStyle/>
          <a:p>
            <a:r>
              <a:rPr lang="da-DK" dirty="0"/>
              <a:t>1. Tag kontakt til barnet, familien og andre relevante parter, før problemerne udvikler sig yderligere</a:t>
            </a:r>
            <a:br>
              <a:rPr lang="da-DK" dirty="0"/>
            </a:br>
            <a:endParaRPr lang="da-DK" dirty="0"/>
          </a:p>
        </p:txBody>
      </p:sp>
      <p:sp>
        <p:nvSpPr>
          <p:cNvPr id="3" name="Content Placeholder 2">
            <a:extLst>
              <a:ext uri="{FF2B5EF4-FFF2-40B4-BE49-F238E27FC236}">
                <a16:creationId xmlns:a16="http://schemas.microsoft.com/office/drawing/2014/main" id="{C2CB8644-1234-4723-9A0C-F8E5F0CF1639}"/>
              </a:ext>
            </a:extLst>
          </p:cNvPr>
          <p:cNvSpPr>
            <a:spLocks noGrp="1"/>
          </p:cNvSpPr>
          <p:nvPr>
            <p:ph idx="1"/>
          </p:nvPr>
        </p:nvSpPr>
        <p:spPr>
          <a:xfrm>
            <a:off x="838200" y="2459368"/>
            <a:ext cx="5665342" cy="2215991"/>
          </a:xfrm>
        </p:spPr>
        <p:txBody>
          <a:bodyPr/>
          <a:lstStyle/>
          <a:p>
            <a:r>
              <a:rPr lang="da-DK" dirty="0"/>
              <a:t>Barnets situation udvikler sig kontinuerligt, og nye behov opstår, som ikke er afdækket i den børnefaglige undersøgelse og dermed ikke fremgår som mål i handleplanen.</a:t>
            </a:r>
            <a:br>
              <a:rPr lang="da-DK" dirty="0"/>
            </a:br>
            <a:br>
              <a:rPr lang="da-DK" dirty="0"/>
            </a:br>
            <a:r>
              <a:rPr lang="da-DK" dirty="0"/>
              <a:t>Derfor kræver en vellykket systematisk opfølgningspraksis, at rådgiver løbende får information om barnets trivsel og andre relevante forhold i barnets liv. </a:t>
            </a:r>
            <a:br>
              <a:rPr lang="da-DK" dirty="0"/>
            </a:br>
            <a:br>
              <a:rPr lang="da-DK" dirty="0"/>
            </a:br>
            <a:r>
              <a:rPr lang="da-DK" dirty="0"/>
              <a:t>Den information får rådgiver gennem tæt kontakt med barnet og barnets netværk.</a:t>
            </a:r>
          </a:p>
        </p:txBody>
      </p:sp>
      <p:sp>
        <p:nvSpPr>
          <p:cNvPr id="4" name="TextBox 3">
            <a:extLst>
              <a:ext uri="{FF2B5EF4-FFF2-40B4-BE49-F238E27FC236}">
                <a16:creationId xmlns:a16="http://schemas.microsoft.com/office/drawing/2014/main" id="{1DD081AE-AA56-4B89-A13A-9CFF5135CBD2}"/>
              </a:ext>
            </a:extLst>
          </p:cNvPr>
          <p:cNvSpPr txBox="1"/>
          <p:nvPr/>
        </p:nvSpPr>
        <p:spPr>
          <a:xfrm>
            <a:off x="9020110" y="742654"/>
            <a:ext cx="745133" cy="1015663"/>
          </a:xfrm>
          <a:prstGeom prst="rect">
            <a:avLst/>
          </a:prstGeom>
          <a:noFill/>
        </p:spPr>
        <p:txBody>
          <a:bodyPr wrap="square" lIns="0" tIns="0" rIns="0" bIns="0">
            <a:spAutoFit/>
          </a:bodyPr>
          <a:lstStyle/>
          <a:p>
            <a:r>
              <a:rPr lang="en-US" sz="6600" b="1" dirty="0">
                <a:solidFill>
                  <a:schemeClr val="bg2"/>
                </a:solidFill>
              </a:rPr>
              <a:t>“</a:t>
            </a:r>
          </a:p>
        </p:txBody>
      </p:sp>
      <p:sp>
        <p:nvSpPr>
          <p:cNvPr id="5" name="Title 1">
            <a:extLst>
              <a:ext uri="{FF2B5EF4-FFF2-40B4-BE49-F238E27FC236}">
                <a16:creationId xmlns:a16="http://schemas.microsoft.com/office/drawing/2014/main" id="{0783C71B-991B-4D10-9B4D-C72FB3F2323F}"/>
              </a:ext>
            </a:extLst>
          </p:cNvPr>
          <p:cNvSpPr txBox="1">
            <a:spLocks/>
          </p:cNvSpPr>
          <p:nvPr/>
        </p:nvSpPr>
        <p:spPr>
          <a:xfrm>
            <a:off x="9040658" y="1387011"/>
            <a:ext cx="2841061" cy="2613023"/>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t>Tænk, at der skal så lidt til – mor føler sig set som et menneske – det er jo lige præcis relationen, der skal bære det igennem for familien. De skal have tillid til, at vi vil dem det godt.</a:t>
            </a:r>
            <a:br>
              <a:rPr lang="da-DK" sz="1600" b="1" dirty="0"/>
            </a:br>
            <a:endParaRPr lang="en-US" sz="1100" dirty="0"/>
          </a:p>
          <a:p>
            <a:r>
              <a:rPr lang="da-DK" sz="1100" dirty="0"/>
              <a:t>Rådgiver, Fredericia Kommune</a:t>
            </a:r>
            <a:endParaRPr lang="en-US" sz="1100" dirty="0"/>
          </a:p>
        </p:txBody>
      </p:sp>
      <p:sp>
        <p:nvSpPr>
          <p:cNvPr id="7" name="Footer Placeholder 3">
            <a:extLst>
              <a:ext uri="{FF2B5EF4-FFF2-40B4-BE49-F238E27FC236}">
                <a16:creationId xmlns:a16="http://schemas.microsoft.com/office/drawing/2014/main" id="{1548B6DB-E888-41C9-722B-511475101144}"/>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106699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28C4-D190-4B15-AE3B-450ED959CC5E}"/>
              </a:ext>
            </a:extLst>
          </p:cNvPr>
          <p:cNvSpPr>
            <a:spLocks noGrp="1"/>
          </p:cNvSpPr>
          <p:nvPr>
            <p:ph type="title"/>
          </p:nvPr>
        </p:nvSpPr>
        <p:spPr/>
        <p:txBody>
          <a:bodyPr/>
          <a:lstStyle/>
          <a:p>
            <a:r>
              <a:rPr lang="da-DK" b="1" dirty="0"/>
              <a:t>Formål med telefonopkald </a:t>
            </a:r>
            <a:endParaRPr lang="da-DK" dirty="0"/>
          </a:p>
        </p:txBody>
      </p:sp>
      <p:sp>
        <p:nvSpPr>
          <p:cNvPr id="3" name="Content Placeholder 2">
            <a:extLst>
              <a:ext uri="{FF2B5EF4-FFF2-40B4-BE49-F238E27FC236}">
                <a16:creationId xmlns:a16="http://schemas.microsoft.com/office/drawing/2014/main" id="{F93F00D2-869B-46C9-A124-1E62707EFB64}"/>
              </a:ext>
            </a:extLst>
          </p:cNvPr>
          <p:cNvSpPr>
            <a:spLocks noGrp="1"/>
          </p:cNvSpPr>
          <p:nvPr>
            <p:ph idx="1"/>
          </p:nvPr>
        </p:nvSpPr>
        <p:spPr>
          <a:xfrm>
            <a:off x="838201" y="2732496"/>
            <a:ext cx="3358244" cy="3412088"/>
          </a:xfrm>
        </p:spPr>
        <p:txBody>
          <a:bodyPr/>
          <a:lstStyle/>
          <a:p>
            <a:r>
              <a:rPr lang="da-DK" sz="1400" dirty="0">
                <a:latin typeface="+mj-lt"/>
                <a:ea typeface="Verdana" panose="020B0604030504040204" pitchFamily="34" charset="0"/>
              </a:rPr>
              <a:t>At understøtte </a:t>
            </a:r>
            <a:r>
              <a:rPr lang="da-DK" sz="1400" dirty="0">
                <a:solidFill>
                  <a:srgbClr val="000000"/>
                </a:solidFill>
                <a:effectLst/>
                <a:latin typeface="+mj-lt"/>
                <a:ea typeface="Verdana" panose="020B0604030504040204" pitchFamily="34" charset="0"/>
              </a:rPr>
              <a:t>systematisk, proaktiv kontakt til familien</a:t>
            </a:r>
            <a:r>
              <a:rPr lang="da-DK" sz="1400" i="0" dirty="0">
                <a:solidFill>
                  <a:srgbClr val="000000"/>
                </a:solidFill>
                <a:effectLst/>
                <a:latin typeface="+mj-lt"/>
                <a:ea typeface="Verdana" panose="020B0604030504040204" pitchFamily="34" charset="0"/>
              </a:rPr>
              <a:t>, hvor rådgiver får løbende viden om indsatsens indvirken på barnets progression, så der kan ske en hyppigere rettidig justering af indsatsen, hvis der er behov. </a:t>
            </a:r>
            <a:br>
              <a:rPr lang="da-DK" sz="1400" i="0" dirty="0">
                <a:solidFill>
                  <a:srgbClr val="000000"/>
                </a:solidFill>
                <a:effectLst/>
                <a:latin typeface="+mj-lt"/>
                <a:ea typeface="Verdana" panose="020B0604030504040204" pitchFamily="34" charset="0"/>
              </a:rPr>
            </a:br>
            <a:br>
              <a:rPr lang="da-DK" sz="1400" i="0" dirty="0">
                <a:solidFill>
                  <a:srgbClr val="000000"/>
                </a:solidFill>
                <a:effectLst/>
                <a:latin typeface="+mj-lt"/>
                <a:ea typeface="Verdana" panose="020B0604030504040204" pitchFamily="34" charset="0"/>
              </a:rPr>
            </a:br>
            <a:r>
              <a:rPr lang="da-DK" sz="1400" dirty="0">
                <a:solidFill>
                  <a:srgbClr val="000000"/>
                </a:solidFill>
                <a:latin typeface="+mj-lt"/>
                <a:ea typeface="Verdana" panose="020B0604030504040204" pitchFamily="34" charset="0"/>
              </a:rPr>
              <a:t>T</a:t>
            </a:r>
            <a:r>
              <a:rPr lang="da-DK" sz="1400" i="0" dirty="0">
                <a:solidFill>
                  <a:srgbClr val="000000"/>
                </a:solidFill>
                <a:effectLst/>
                <a:latin typeface="+mj-lt"/>
                <a:ea typeface="Verdana" panose="020B0604030504040204" pitchFamily="34" charset="0"/>
              </a:rPr>
              <a:t>elefonopkald skal styrke relationen mellem rådgiveren, barnet og familien, så rådgiveren ”får lov” at komme tæt på familien og dermed kan opnå konkret viden om den aktuelle trivsel og graden af progression hos barnet. </a:t>
            </a:r>
            <a:r>
              <a:rPr lang="da-DK" sz="1400" i="0" dirty="0">
                <a:solidFill>
                  <a:srgbClr val="000000"/>
                </a:solidFill>
                <a:effectLst/>
                <a:latin typeface="Verdana" panose="020B0604030504040204" pitchFamily="34" charset="0"/>
                <a:ea typeface="Verdana" panose="020B0604030504040204" pitchFamily="34" charset="0"/>
              </a:rPr>
              <a:t> </a:t>
            </a:r>
          </a:p>
          <a:p>
            <a:endParaRPr lang="da-DK" dirty="0"/>
          </a:p>
        </p:txBody>
      </p:sp>
      <p:sp>
        <p:nvSpPr>
          <p:cNvPr id="4" name="Content Placeholder 3">
            <a:extLst>
              <a:ext uri="{FF2B5EF4-FFF2-40B4-BE49-F238E27FC236}">
                <a16:creationId xmlns:a16="http://schemas.microsoft.com/office/drawing/2014/main" id="{370158F7-7527-4986-8116-4330F2121E1A}"/>
              </a:ext>
            </a:extLst>
          </p:cNvPr>
          <p:cNvSpPr>
            <a:spLocks noGrp="1"/>
          </p:cNvSpPr>
          <p:nvPr>
            <p:ph idx="13"/>
          </p:nvPr>
        </p:nvSpPr>
        <p:spPr>
          <a:xfrm>
            <a:off x="5879671" y="1171980"/>
            <a:ext cx="4740044" cy="2091726"/>
          </a:xfrm>
        </p:spPr>
        <p:txBody>
          <a:bodyPr/>
          <a:lstStyle/>
          <a:p>
            <a:r>
              <a:rPr lang="da-DK" dirty="0"/>
              <a:t>Rådgiveren tager telefonisk kontakt til forældre og eventuelt barnet inden for to uger efter hhv. opstarts- og </a:t>
            </a:r>
            <a:r>
              <a:rPr lang="da-DK" dirty="0" err="1"/>
              <a:t>opfølgnings-mødet</a:t>
            </a:r>
            <a:r>
              <a:rPr lang="da-DK" dirty="0"/>
              <a:t> for kort at følge op på og afstemme, om familien er med på det aftalte. Rådgiveren undersøger, om familien er påbegyndt indsatsen, og om indsatsen bidrager til en hensigtsmæssig udvikling. Opkaldet følger en fast spørgeguide med få spørgsmål, som altid stilles i forbindelse med opfølgning og feedback. </a:t>
            </a:r>
          </a:p>
          <a:p>
            <a:endParaRPr lang="da-DK" dirty="0"/>
          </a:p>
        </p:txBody>
      </p:sp>
      <p:sp>
        <p:nvSpPr>
          <p:cNvPr id="5" name="Content Placeholder 4">
            <a:extLst>
              <a:ext uri="{FF2B5EF4-FFF2-40B4-BE49-F238E27FC236}">
                <a16:creationId xmlns:a16="http://schemas.microsoft.com/office/drawing/2014/main" id="{9C4648B5-B57D-4414-BC81-17DA944C4F76}"/>
              </a:ext>
            </a:extLst>
          </p:cNvPr>
          <p:cNvSpPr>
            <a:spLocks noGrp="1"/>
          </p:cNvSpPr>
          <p:nvPr>
            <p:ph sz="half" idx="15"/>
          </p:nvPr>
        </p:nvSpPr>
        <p:spPr>
          <a:xfrm>
            <a:off x="5859797" y="4072357"/>
            <a:ext cx="4986254" cy="1897314"/>
          </a:xfrm>
        </p:spPr>
        <p:txBody>
          <a:bodyPr/>
          <a:lstStyle/>
          <a:p>
            <a:pPr marL="180975" indent="-180975"/>
            <a:r>
              <a:rPr lang="da-DK" dirty="0"/>
              <a:t>fremme relationen mellem familie, barn og rådgiver, fordi det giver mulighed for en mere uformel dialog.</a:t>
            </a:r>
          </a:p>
          <a:p>
            <a:pPr marL="180975" indent="-180975"/>
            <a:r>
              <a:rPr lang="da-DK" dirty="0"/>
              <a:t>give ’hverdagsviden’ om barnets situation og forudsætninger for progression.</a:t>
            </a:r>
          </a:p>
          <a:p>
            <a:pPr marL="180975" indent="-180975"/>
            <a:r>
              <a:rPr lang="da-DK" dirty="0"/>
              <a:t>få ny viden om barnets og familiens ønsker og behov.</a:t>
            </a:r>
          </a:p>
          <a:p>
            <a:pPr marL="180975" indent="-180975"/>
            <a:r>
              <a:rPr lang="da-DK" dirty="0"/>
              <a:t>rådgiverens analyse og vurdering af barnets progression sker langt mere løbende og dynamisk end hidtil. </a:t>
            </a:r>
          </a:p>
          <a:p>
            <a:pPr marL="180975" indent="-180975"/>
            <a:endParaRPr lang="da-DK" dirty="0"/>
          </a:p>
        </p:txBody>
      </p:sp>
      <p:sp>
        <p:nvSpPr>
          <p:cNvPr id="6" name="Text Placeholder 5">
            <a:extLst>
              <a:ext uri="{FF2B5EF4-FFF2-40B4-BE49-F238E27FC236}">
                <a16:creationId xmlns:a16="http://schemas.microsoft.com/office/drawing/2014/main" id="{1FB2355A-4A9E-4CC5-9F18-002B95E1D14C}"/>
              </a:ext>
            </a:extLst>
          </p:cNvPr>
          <p:cNvSpPr>
            <a:spLocks noGrp="1"/>
          </p:cNvSpPr>
          <p:nvPr>
            <p:ph type="body" sz="quarter" idx="16"/>
          </p:nvPr>
        </p:nvSpPr>
        <p:spPr>
          <a:xfrm>
            <a:off x="838200" y="769938"/>
            <a:ext cx="3507463" cy="850900"/>
          </a:xfrm>
        </p:spPr>
        <p:txBody>
          <a:bodyPr/>
          <a:lstStyle/>
          <a:p>
            <a:r>
              <a:rPr lang="da-DK" dirty="0"/>
              <a:t>Tæt kontakt ved hjælp af telefonopkald</a:t>
            </a:r>
          </a:p>
        </p:txBody>
      </p:sp>
      <p:sp>
        <p:nvSpPr>
          <p:cNvPr id="7" name="Text Placeholder 6">
            <a:extLst>
              <a:ext uri="{FF2B5EF4-FFF2-40B4-BE49-F238E27FC236}">
                <a16:creationId xmlns:a16="http://schemas.microsoft.com/office/drawing/2014/main" id="{F5B53CFE-7156-4C49-BE04-8E8DF86B5A02}"/>
              </a:ext>
            </a:extLst>
          </p:cNvPr>
          <p:cNvSpPr>
            <a:spLocks noGrp="1"/>
          </p:cNvSpPr>
          <p:nvPr>
            <p:ph type="body" sz="quarter" idx="17"/>
          </p:nvPr>
        </p:nvSpPr>
        <p:spPr>
          <a:xfrm>
            <a:off x="5859391" y="769938"/>
            <a:ext cx="5167729" cy="249299"/>
          </a:xfrm>
        </p:spPr>
        <p:txBody>
          <a:bodyPr/>
          <a:lstStyle/>
          <a:p>
            <a:r>
              <a:rPr lang="da-DK" dirty="0"/>
              <a:t>Trin-for-trin: Sådan gør Fredericia Kommune</a:t>
            </a:r>
          </a:p>
        </p:txBody>
      </p:sp>
      <p:sp>
        <p:nvSpPr>
          <p:cNvPr id="8" name="Text Placeholder 7">
            <a:extLst>
              <a:ext uri="{FF2B5EF4-FFF2-40B4-BE49-F238E27FC236}">
                <a16:creationId xmlns:a16="http://schemas.microsoft.com/office/drawing/2014/main" id="{919D016B-60D7-4DD7-8F4B-461CA4E9754E}"/>
              </a:ext>
            </a:extLst>
          </p:cNvPr>
          <p:cNvSpPr>
            <a:spLocks noGrp="1"/>
          </p:cNvSpPr>
          <p:nvPr>
            <p:ph type="body" sz="quarter" idx="18"/>
          </p:nvPr>
        </p:nvSpPr>
        <p:spPr>
          <a:xfrm>
            <a:off x="5874473" y="3427261"/>
            <a:ext cx="4773612" cy="498598"/>
          </a:xfrm>
        </p:spPr>
        <p:txBody>
          <a:bodyPr/>
          <a:lstStyle/>
          <a:p>
            <a:r>
              <a:rPr lang="da-DK" dirty="0"/>
              <a:t>Fredericia Kommune oplever, at telefonopkald bidrager til at …</a:t>
            </a:r>
          </a:p>
        </p:txBody>
      </p:sp>
      <p:sp>
        <p:nvSpPr>
          <p:cNvPr id="9" name="Oval 8">
            <a:extLst>
              <a:ext uri="{FF2B5EF4-FFF2-40B4-BE49-F238E27FC236}">
                <a16:creationId xmlns:a16="http://schemas.microsoft.com/office/drawing/2014/main" id="{A9C93294-6753-49A1-8021-1F4D20198000}"/>
              </a:ext>
            </a:extLst>
          </p:cNvPr>
          <p:cNvSpPr/>
          <p:nvPr/>
        </p:nvSpPr>
        <p:spPr>
          <a:xfrm>
            <a:off x="5072453" y="3351984"/>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1" name="Footer Placeholder 3">
            <a:extLst>
              <a:ext uri="{FF2B5EF4-FFF2-40B4-BE49-F238E27FC236}">
                <a16:creationId xmlns:a16="http://schemas.microsoft.com/office/drawing/2014/main" id="{033C807F-8977-86DA-C398-1F52021AC9A2}"/>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206377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9EDDF-616F-4DE6-B449-2C3E88F6998C}"/>
              </a:ext>
            </a:extLst>
          </p:cNvPr>
          <p:cNvSpPr>
            <a:spLocks noGrp="1"/>
          </p:cNvSpPr>
          <p:nvPr>
            <p:ph type="title"/>
          </p:nvPr>
        </p:nvSpPr>
        <p:spPr/>
        <p:txBody>
          <a:bodyPr/>
          <a:lstStyle/>
          <a:p>
            <a:r>
              <a:rPr lang="da-DK" dirty="0"/>
              <a:t>Formål med geogram</a:t>
            </a:r>
          </a:p>
        </p:txBody>
      </p:sp>
      <p:sp>
        <p:nvSpPr>
          <p:cNvPr id="3" name="Content Placeholder 2">
            <a:extLst>
              <a:ext uri="{FF2B5EF4-FFF2-40B4-BE49-F238E27FC236}">
                <a16:creationId xmlns:a16="http://schemas.microsoft.com/office/drawing/2014/main" id="{E6D87473-849D-4B1E-92C4-167754AFDAF9}"/>
              </a:ext>
            </a:extLst>
          </p:cNvPr>
          <p:cNvSpPr>
            <a:spLocks noGrp="1"/>
          </p:cNvSpPr>
          <p:nvPr>
            <p:ph idx="1"/>
          </p:nvPr>
        </p:nvSpPr>
        <p:spPr>
          <a:xfrm>
            <a:off x="838201" y="2732496"/>
            <a:ext cx="3358244" cy="1523366"/>
          </a:xfrm>
        </p:spPr>
        <p:txBody>
          <a:bodyPr/>
          <a:lstStyle/>
          <a:p>
            <a:r>
              <a:rPr lang="da-DK" dirty="0">
                <a:effectLst/>
                <a:latin typeface="+mj-lt"/>
              </a:rPr>
              <a:t>At etablere en systematisk praksis, hvor netværkets viden om udvikling, trivsel og progression kontinuerligt efterspørges og systematisk belyser progressionen for barnet, sikrer en systematisk indsamling af viden om barnets progression fra hverdagslivet og betydningsfulde voksne.</a:t>
            </a:r>
            <a:r>
              <a:rPr lang="da-DK" dirty="0">
                <a:latin typeface="+mj-lt"/>
              </a:rPr>
              <a:t> </a:t>
            </a:r>
          </a:p>
        </p:txBody>
      </p:sp>
      <p:sp>
        <p:nvSpPr>
          <p:cNvPr id="4" name="Content Placeholder 3">
            <a:extLst>
              <a:ext uri="{FF2B5EF4-FFF2-40B4-BE49-F238E27FC236}">
                <a16:creationId xmlns:a16="http://schemas.microsoft.com/office/drawing/2014/main" id="{41B7BE75-422F-4E03-B477-BB1E17758D73}"/>
              </a:ext>
            </a:extLst>
          </p:cNvPr>
          <p:cNvSpPr>
            <a:spLocks noGrp="1"/>
          </p:cNvSpPr>
          <p:nvPr>
            <p:ph idx="13"/>
          </p:nvPr>
        </p:nvSpPr>
        <p:spPr>
          <a:xfrm>
            <a:off x="5879671" y="1171980"/>
            <a:ext cx="5354386" cy="2183546"/>
          </a:xfrm>
        </p:spPr>
        <p:txBody>
          <a:bodyPr/>
          <a:lstStyle/>
          <a:p>
            <a:r>
              <a:rPr lang="da-DK" dirty="0"/>
              <a:t>Rådgiveren udfylder et genogram sammen med barnet og familien. Med udgangspunktet i genogrammet bliver det relevante netværk identificeret og inviteret med til opstartsmødet. Det kan være en mormor, onkel, fritidstræner eller lignende. På mødet diskuterer deltagerne, hvilken støtte netværket kan udgøre, og der bliver indgået aftaler herom. Rådgiveren aftaler også med netværket, hvordan de kan være ’hverdagsbevidnere’ og kontakte rådgiveren, hvis der er en udvikling (positiv såvel som negativ) hos barnet. Det er væsentligt, at netværket kender målene for indsatsen, da det giver netværket de bedste forudsætninger for at understøtte barnet og barnets progression. </a:t>
            </a:r>
          </a:p>
        </p:txBody>
      </p:sp>
      <p:sp>
        <p:nvSpPr>
          <p:cNvPr id="5" name="Content Placeholder 4">
            <a:extLst>
              <a:ext uri="{FF2B5EF4-FFF2-40B4-BE49-F238E27FC236}">
                <a16:creationId xmlns:a16="http://schemas.microsoft.com/office/drawing/2014/main" id="{73BA0D8C-8898-4DD8-BE1F-3CE497CDBCBC}"/>
              </a:ext>
            </a:extLst>
          </p:cNvPr>
          <p:cNvSpPr>
            <a:spLocks noGrp="1"/>
          </p:cNvSpPr>
          <p:nvPr>
            <p:ph sz="half" idx="15"/>
          </p:nvPr>
        </p:nvSpPr>
        <p:spPr>
          <a:xfrm>
            <a:off x="5859797" y="4378562"/>
            <a:ext cx="4785681" cy="1419876"/>
          </a:xfrm>
        </p:spPr>
        <p:txBody>
          <a:bodyPr/>
          <a:lstStyle/>
          <a:p>
            <a:pPr marL="180975" indent="-180975"/>
            <a:r>
              <a:rPr lang="da-DK" dirty="0"/>
              <a:t>der sammen med familien findes ud af, hvilke ressourcer der er tilgængelige i barnets netværk.</a:t>
            </a:r>
          </a:p>
          <a:p>
            <a:pPr marL="180975" indent="-180975"/>
            <a:r>
              <a:rPr lang="da-DK" dirty="0"/>
              <a:t>der løbende og hurtigere justeres på målene for indsatsen, hvis der er noget, der ikke går, som det skal.</a:t>
            </a:r>
          </a:p>
          <a:p>
            <a:pPr marL="180975" indent="-180975"/>
            <a:r>
              <a:rPr lang="da-DK" dirty="0"/>
              <a:t>rådgiveren løbende får mere information om, hvordan det går med barnet og familien.</a:t>
            </a:r>
          </a:p>
        </p:txBody>
      </p:sp>
      <p:sp>
        <p:nvSpPr>
          <p:cNvPr id="6" name="Text Placeholder 5">
            <a:extLst>
              <a:ext uri="{FF2B5EF4-FFF2-40B4-BE49-F238E27FC236}">
                <a16:creationId xmlns:a16="http://schemas.microsoft.com/office/drawing/2014/main" id="{917FAC72-031F-4F38-903D-1F68EF2881F7}"/>
              </a:ext>
            </a:extLst>
          </p:cNvPr>
          <p:cNvSpPr>
            <a:spLocks noGrp="1"/>
          </p:cNvSpPr>
          <p:nvPr>
            <p:ph type="body" sz="quarter" idx="16"/>
          </p:nvPr>
        </p:nvSpPr>
        <p:spPr/>
        <p:txBody>
          <a:bodyPr/>
          <a:lstStyle/>
          <a:p>
            <a:r>
              <a:rPr lang="da-DK" dirty="0"/>
              <a:t>Tæt kontakt ved hjælp af genogram</a:t>
            </a:r>
          </a:p>
        </p:txBody>
      </p:sp>
      <p:sp>
        <p:nvSpPr>
          <p:cNvPr id="7" name="Text Placeholder 6">
            <a:extLst>
              <a:ext uri="{FF2B5EF4-FFF2-40B4-BE49-F238E27FC236}">
                <a16:creationId xmlns:a16="http://schemas.microsoft.com/office/drawing/2014/main" id="{DD6510D1-6E74-4CF3-B80D-228F28874F3F}"/>
              </a:ext>
            </a:extLst>
          </p:cNvPr>
          <p:cNvSpPr>
            <a:spLocks noGrp="1"/>
          </p:cNvSpPr>
          <p:nvPr>
            <p:ph type="body" sz="quarter" idx="17"/>
          </p:nvPr>
        </p:nvSpPr>
        <p:spPr/>
        <p:txBody>
          <a:bodyPr/>
          <a:lstStyle/>
          <a:p>
            <a:r>
              <a:rPr lang="da-DK" dirty="0"/>
              <a:t>Trin-for-trin: Sådan gør Roskilde Kommune</a:t>
            </a:r>
          </a:p>
        </p:txBody>
      </p:sp>
      <p:sp>
        <p:nvSpPr>
          <p:cNvPr id="8" name="Text Placeholder 7">
            <a:extLst>
              <a:ext uri="{FF2B5EF4-FFF2-40B4-BE49-F238E27FC236}">
                <a16:creationId xmlns:a16="http://schemas.microsoft.com/office/drawing/2014/main" id="{001B1D84-147C-41E1-B14C-AB39C900F7A8}"/>
              </a:ext>
            </a:extLst>
          </p:cNvPr>
          <p:cNvSpPr>
            <a:spLocks noGrp="1"/>
          </p:cNvSpPr>
          <p:nvPr>
            <p:ph type="body" sz="quarter" idx="18"/>
          </p:nvPr>
        </p:nvSpPr>
        <p:spPr>
          <a:xfrm>
            <a:off x="5874473" y="3718663"/>
            <a:ext cx="4773612" cy="876137"/>
          </a:xfrm>
        </p:spPr>
        <p:txBody>
          <a:bodyPr/>
          <a:lstStyle/>
          <a:p>
            <a:r>
              <a:rPr lang="da-DK" dirty="0"/>
              <a:t>Roskilde Kommune oplever, at brugen af genogram bidrager til, at …</a:t>
            </a:r>
          </a:p>
          <a:p>
            <a:endParaRPr lang="da-DK" dirty="0"/>
          </a:p>
        </p:txBody>
      </p:sp>
      <p:sp>
        <p:nvSpPr>
          <p:cNvPr id="9" name="Oval 8">
            <a:extLst>
              <a:ext uri="{FF2B5EF4-FFF2-40B4-BE49-F238E27FC236}">
                <a16:creationId xmlns:a16="http://schemas.microsoft.com/office/drawing/2014/main" id="{1F0C0375-D235-4C99-9245-3934EF5A0112}"/>
              </a:ext>
            </a:extLst>
          </p:cNvPr>
          <p:cNvSpPr/>
          <p:nvPr/>
        </p:nvSpPr>
        <p:spPr>
          <a:xfrm>
            <a:off x="5496281" y="3304872"/>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1" name="Footer Placeholder 3">
            <a:extLst>
              <a:ext uri="{FF2B5EF4-FFF2-40B4-BE49-F238E27FC236}">
                <a16:creationId xmlns:a16="http://schemas.microsoft.com/office/drawing/2014/main" id="{76A3D9D6-A485-9FAA-2203-6110FEDAA4AD}"/>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12995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B40A-2C37-4DE5-A003-7AD933E21C84}"/>
              </a:ext>
            </a:extLst>
          </p:cNvPr>
          <p:cNvSpPr>
            <a:spLocks noGrp="1"/>
          </p:cNvSpPr>
          <p:nvPr>
            <p:ph type="ctrTitle"/>
          </p:nvPr>
        </p:nvSpPr>
        <p:spPr>
          <a:xfrm>
            <a:off x="4469257" y="2681103"/>
            <a:ext cx="6349431" cy="1495794"/>
          </a:xfrm>
        </p:spPr>
        <p:txBody>
          <a:bodyPr anchor="ctr"/>
          <a:lstStyle/>
          <a:p>
            <a:r>
              <a:rPr lang="da-DK" dirty="0"/>
              <a:t>Dokumentation i opfølgningspraksis</a:t>
            </a:r>
          </a:p>
        </p:txBody>
      </p:sp>
      <p:sp>
        <p:nvSpPr>
          <p:cNvPr id="3" name="Footer Placeholder 3">
            <a:extLst>
              <a:ext uri="{FF2B5EF4-FFF2-40B4-BE49-F238E27FC236}">
                <a16:creationId xmlns:a16="http://schemas.microsoft.com/office/drawing/2014/main" id="{E90B3D45-2BFF-DA2B-8B68-BC2CBBAE3EF0}"/>
              </a:ext>
            </a:extLst>
          </p:cNvPr>
          <p:cNvSpPr txBox="1">
            <a:spLocks/>
          </p:cNvSpPr>
          <p:nvPr/>
        </p:nvSpPr>
        <p:spPr>
          <a:xfrm>
            <a:off x="838200" y="6303723"/>
            <a:ext cx="3988182" cy="5445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sz="1200">
                <a:solidFill>
                  <a:srgbClr val="AF292E"/>
                </a:solidFill>
                <a:latin typeface="Arial" panose="020B0604020202020204"/>
              </a:rPr>
              <a:t>Social- og Boligstyrelsen</a:t>
            </a:r>
          </a:p>
          <a:p>
            <a:pPr>
              <a:defRPr/>
            </a:pPr>
            <a:r>
              <a:rPr lang="da-DK" sz="120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361113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BBE9E-27E2-4080-83AD-ADD2596D5E3B}"/>
              </a:ext>
            </a:extLst>
          </p:cNvPr>
          <p:cNvSpPr>
            <a:spLocks noGrp="1"/>
          </p:cNvSpPr>
          <p:nvPr>
            <p:ph type="title"/>
          </p:nvPr>
        </p:nvSpPr>
        <p:spPr>
          <a:xfrm>
            <a:off x="838800" y="596256"/>
            <a:ext cx="6339766" cy="1162061"/>
          </a:xfrm>
        </p:spPr>
        <p:txBody>
          <a:bodyPr/>
          <a:lstStyle/>
          <a:p>
            <a:r>
              <a:rPr lang="da-DK" dirty="0"/>
              <a:t>1. Indhent løbende relevant information om barnets trivsel og udvikling i forhold til målene med indsatsen</a:t>
            </a:r>
            <a:br>
              <a:rPr lang="da-DK" dirty="0"/>
            </a:br>
            <a:endParaRPr lang="da-DK" dirty="0"/>
          </a:p>
        </p:txBody>
      </p:sp>
      <p:sp>
        <p:nvSpPr>
          <p:cNvPr id="3" name="Content Placeholder 2">
            <a:extLst>
              <a:ext uri="{FF2B5EF4-FFF2-40B4-BE49-F238E27FC236}">
                <a16:creationId xmlns:a16="http://schemas.microsoft.com/office/drawing/2014/main" id="{D28993BE-1DB1-4848-99B1-70C482C8D5BF}"/>
              </a:ext>
            </a:extLst>
          </p:cNvPr>
          <p:cNvSpPr>
            <a:spLocks noGrp="1"/>
          </p:cNvSpPr>
          <p:nvPr>
            <p:ph idx="1"/>
          </p:nvPr>
        </p:nvSpPr>
        <p:spPr>
          <a:xfrm>
            <a:off x="838200" y="1884914"/>
            <a:ext cx="5665342" cy="1208536"/>
          </a:xfrm>
        </p:spPr>
        <p:txBody>
          <a:bodyPr/>
          <a:lstStyle/>
          <a:p>
            <a:r>
              <a:rPr lang="da-DK" sz="1300" dirty="0"/>
              <a:t>Systematisk dokumentation bidrager til at informere rådgiverens faglige vurderinger og understøtter, at dialoger med familien, barnet, netværket, udfører og almenområdet bygger på viden om barnets trivsel og udvikling. En vellykket systematisk opfølgningspraksis kræver, at justeringer af indsats og mål foretages på et oplyst grundlag.</a:t>
            </a:r>
          </a:p>
          <a:p>
            <a:endParaRPr lang="da-DK" sz="1300" dirty="0"/>
          </a:p>
        </p:txBody>
      </p:sp>
      <p:sp>
        <p:nvSpPr>
          <p:cNvPr id="4" name="Title 1">
            <a:extLst>
              <a:ext uri="{FF2B5EF4-FFF2-40B4-BE49-F238E27FC236}">
                <a16:creationId xmlns:a16="http://schemas.microsoft.com/office/drawing/2014/main" id="{A29E2679-BB52-4EDC-8E5C-2BDC1BC1351B}"/>
              </a:ext>
            </a:extLst>
          </p:cNvPr>
          <p:cNvSpPr txBox="1">
            <a:spLocks/>
          </p:cNvSpPr>
          <p:nvPr/>
        </p:nvSpPr>
        <p:spPr>
          <a:xfrm>
            <a:off x="838799" y="3474120"/>
            <a:ext cx="6623545"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800" kern="1200">
                <a:solidFill>
                  <a:schemeClr val="bg2"/>
                </a:solidFill>
                <a:latin typeface="+mj-lt"/>
                <a:ea typeface="+mj-ea"/>
                <a:cs typeface="+mj-cs"/>
              </a:defRPr>
            </a:lvl1pPr>
          </a:lstStyle>
          <a:p>
            <a:r>
              <a:rPr lang="da-DK" dirty="0"/>
              <a:t>2. Understøt dialog og/eller vurdering med bevidst brug af relevante redskaber</a:t>
            </a:r>
          </a:p>
        </p:txBody>
      </p:sp>
      <p:sp>
        <p:nvSpPr>
          <p:cNvPr id="5" name="Content Placeholder 2">
            <a:extLst>
              <a:ext uri="{FF2B5EF4-FFF2-40B4-BE49-F238E27FC236}">
                <a16:creationId xmlns:a16="http://schemas.microsoft.com/office/drawing/2014/main" id="{14F64B5A-9B7F-424D-B234-F917A803F714}"/>
              </a:ext>
            </a:extLst>
          </p:cNvPr>
          <p:cNvSpPr txBox="1">
            <a:spLocks/>
          </p:cNvSpPr>
          <p:nvPr/>
        </p:nvSpPr>
        <p:spPr>
          <a:xfrm>
            <a:off x="838200" y="4389094"/>
            <a:ext cx="6056586" cy="108029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300" dirty="0"/>
              <a:t>Det er vigtigt at anvende redskaber, der kan understøtte dokumentation af progressionen i barnets udvikling og trivsel. På den måde kan det vurderes, om indfrielse af målene faktisk fører til en positiv udvikling i barnets trivsel. Redskaberne kan også understøtte inddragelse af barnets og familiens perspektiver ved systematisk at inddrage barnets eller familiens egne forståelser og oplevelser af barnets trivsel.</a:t>
            </a:r>
          </a:p>
        </p:txBody>
      </p:sp>
      <p:sp>
        <p:nvSpPr>
          <p:cNvPr id="6" name="TextBox 5">
            <a:extLst>
              <a:ext uri="{FF2B5EF4-FFF2-40B4-BE49-F238E27FC236}">
                <a16:creationId xmlns:a16="http://schemas.microsoft.com/office/drawing/2014/main" id="{E1519E67-3B38-47E7-92F3-CE44633E362B}"/>
              </a:ext>
            </a:extLst>
          </p:cNvPr>
          <p:cNvSpPr txBox="1"/>
          <p:nvPr/>
        </p:nvSpPr>
        <p:spPr>
          <a:xfrm>
            <a:off x="9020110" y="742654"/>
            <a:ext cx="745133" cy="1015663"/>
          </a:xfrm>
          <a:prstGeom prst="rect">
            <a:avLst/>
          </a:prstGeom>
          <a:noFill/>
        </p:spPr>
        <p:txBody>
          <a:bodyPr wrap="square" lIns="0" tIns="0" rIns="0" bIns="0">
            <a:spAutoFit/>
          </a:bodyPr>
          <a:lstStyle/>
          <a:p>
            <a:r>
              <a:rPr lang="en-US" sz="6600" b="1" dirty="0">
                <a:solidFill>
                  <a:schemeClr val="bg2"/>
                </a:solidFill>
              </a:rPr>
              <a:t>“</a:t>
            </a:r>
          </a:p>
        </p:txBody>
      </p:sp>
      <p:sp>
        <p:nvSpPr>
          <p:cNvPr id="7" name="Title 1">
            <a:extLst>
              <a:ext uri="{FF2B5EF4-FFF2-40B4-BE49-F238E27FC236}">
                <a16:creationId xmlns:a16="http://schemas.microsoft.com/office/drawing/2014/main" id="{C16ED5AE-69BC-491E-9418-5051FFFF4083}"/>
              </a:ext>
            </a:extLst>
          </p:cNvPr>
          <p:cNvSpPr txBox="1">
            <a:spLocks/>
          </p:cNvSpPr>
          <p:nvPr/>
        </p:nvSpPr>
        <p:spPr>
          <a:xfrm>
            <a:off x="9040658" y="1387011"/>
            <a:ext cx="2841061" cy="2292935"/>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t>Det giver et godt indblik i, hvordan barnet har det, og gør det nemmere at komme ind til problemstillingen: ”Hvad har ændret sig siden sidst?”</a:t>
            </a:r>
            <a:br>
              <a:rPr lang="da-DK" sz="1600" b="1" dirty="0"/>
            </a:br>
            <a:endParaRPr lang="en-US" sz="1100" dirty="0"/>
          </a:p>
          <a:p>
            <a:r>
              <a:rPr lang="da-DK" sz="1100" dirty="0"/>
              <a:t>Rådgiver, Brønderslev Kommune</a:t>
            </a:r>
            <a:endParaRPr lang="en-US" sz="1100" dirty="0"/>
          </a:p>
        </p:txBody>
      </p:sp>
      <p:sp>
        <p:nvSpPr>
          <p:cNvPr id="9" name="Footer Placeholder 3">
            <a:extLst>
              <a:ext uri="{FF2B5EF4-FFF2-40B4-BE49-F238E27FC236}">
                <a16:creationId xmlns:a16="http://schemas.microsoft.com/office/drawing/2014/main" id="{13B257CF-DB45-142A-941B-0DB40B7BC917}"/>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257334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C5E8-F9EE-45D8-B14E-7D4433C6311E}"/>
              </a:ext>
            </a:extLst>
          </p:cNvPr>
          <p:cNvSpPr>
            <a:spLocks noGrp="1"/>
          </p:cNvSpPr>
          <p:nvPr>
            <p:ph type="title"/>
          </p:nvPr>
        </p:nvSpPr>
        <p:spPr/>
        <p:txBody>
          <a:bodyPr/>
          <a:lstStyle/>
          <a:p>
            <a:r>
              <a:rPr lang="da-DK" dirty="0"/>
              <a:t>Formål med dialogværktøj</a:t>
            </a:r>
          </a:p>
        </p:txBody>
      </p:sp>
      <p:sp>
        <p:nvSpPr>
          <p:cNvPr id="3" name="Content Placeholder 2">
            <a:extLst>
              <a:ext uri="{FF2B5EF4-FFF2-40B4-BE49-F238E27FC236}">
                <a16:creationId xmlns:a16="http://schemas.microsoft.com/office/drawing/2014/main" id="{1C8E9C44-3CFA-407D-8495-98A0B9B8B25A}"/>
              </a:ext>
            </a:extLst>
          </p:cNvPr>
          <p:cNvSpPr>
            <a:spLocks noGrp="1"/>
          </p:cNvSpPr>
          <p:nvPr>
            <p:ph idx="1"/>
          </p:nvPr>
        </p:nvSpPr>
        <p:spPr>
          <a:xfrm>
            <a:off x="838201" y="2732496"/>
            <a:ext cx="3358244" cy="2971967"/>
          </a:xfrm>
        </p:spPr>
        <p:txBody>
          <a:bodyPr/>
          <a:lstStyle/>
          <a:p>
            <a:r>
              <a:rPr lang="da-DK" dirty="0"/>
              <a:t>At opnå en mere systematisk og fælles faglig tilgang til dokumentation af barnets trivsel gennem tværgående anvendelse af trivselslinealen. </a:t>
            </a:r>
          </a:p>
          <a:p>
            <a:r>
              <a:rPr lang="da-DK" dirty="0"/>
              <a:t>Dialogværktøjet skal på tværs af faggrupper skabe en fælles tilgang til barnets progression og trivsel. Med dialogværktøjet er der et ønske om, at almenområdet, familien, barnet, udfører og myndighed systematisk bidrager med dokumentation for og måling af barnets trivsel og udvikling. Endvidere ønskes en mere systematisk involvering af almenområdet i dokumentationsarbejdet.</a:t>
            </a:r>
          </a:p>
        </p:txBody>
      </p:sp>
      <p:sp>
        <p:nvSpPr>
          <p:cNvPr id="4" name="Content Placeholder 3">
            <a:extLst>
              <a:ext uri="{FF2B5EF4-FFF2-40B4-BE49-F238E27FC236}">
                <a16:creationId xmlns:a16="http://schemas.microsoft.com/office/drawing/2014/main" id="{1AB6696A-0103-4D09-8674-70F64123302A}"/>
              </a:ext>
            </a:extLst>
          </p:cNvPr>
          <p:cNvSpPr>
            <a:spLocks noGrp="1"/>
          </p:cNvSpPr>
          <p:nvPr>
            <p:ph idx="13"/>
          </p:nvPr>
        </p:nvSpPr>
        <p:spPr>
          <a:xfrm>
            <a:off x="5879671" y="1171980"/>
            <a:ext cx="5645390" cy="2031133"/>
          </a:xfrm>
        </p:spPr>
        <p:txBody>
          <a:bodyPr/>
          <a:lstStyle/>
          <a:p>
            <a:r>
              <a:rPr lang="da-DK" sz="1260" dirty="0"/>
              <a:t>Rådgiveren introducerer i forbindelse med opstarts- og opfølgningsmøder trivselslinealen for mødedeltagerne. Det er en kombination af trivselslinealen og opsporingsmodellen, som allerede benyttes i kommunen. </a:t>
            </a:r>
          </a:p>
          <a:p>
            <a:r>
              <a:rPr lang="da-DK" sz="1260" dirty="0"/>
              <a:t>Mødedeltagerne skriver vurderingerne ind i trivselslinealen, og efterfølgende er der en dialog om begrundelserne for vurderingerne. Under de efterfølgende opfølgningsmøder sammenlignes deltagernes seneste og nyeste vurderinger, og baggrunden for de nye vurderinger drøftes. Almenområdet inviteres mere aktivt og systematisk med ind i denne drøftelse og vurdering af barnets trivsel og progression sammen med familien og udfører.</a:t>
            </a:r>
          </a:p>
        </p:txBody>
      </p:sp>
      <p:sp>
        <p:nvSpPr>
          <p:cNvPr id="5" name="Content Placeholder 4">
            <a:extLst>
              <a:ext uri="{FF2B5EF4-FFF2-40B4-BE49-F238E27FC236}">
                <a16:creationId xmlns:a16="http://schemas.microsoft.com/office/drawing/2014/main" id="{3E0FD869-6BA7-470A-A0CD-2EE42526CB29}"/>
              </a:ext>
            </a:extLst>
          </p:cNvPr>
          <p:cNvSpPr>
            <a:spLocks noGrp="1"/>
          </p:cNvSpPr>
          <p:nvPr>
            <p:ph sz="half" idx="15"/>
          </p:nvPr>
        </p:nvSpPr>
        <p:spPr>
          <a:xfrm>
            <a:off x="5859797" y="4306000"/>
            <a:ext cx="5207596" cy="1858842"/>
          </a:xfrm>
        </p:spPr>
        <p:txBody>
          <a:bodyPr/>
          <a:lstStyle/>
          <a:p>
            <a:pPr marL="179388" indent="-179388"/>
            <a:r>
              <a:rPr lang="da-DK" dirty="0"/>
              <a:t>definere bekymringer og ressourcer i forhold til barnet.</a:t>
            </a:r>
          </a:p>
          <a:p>
            <a:pPr marL="179388" indent="-179388"/>
            <a:r>
              <a:rPr lang="da-DK" dirty="0"/>
              <a:t>inddrage familien og barnet i udformning af mål for trivsel og udvikling.</a:t>
            </a:r>
          </a:p>
          <a:p>
            <a:pPr marL="179388" indent="-179388"/>
            <a:r>
              <a:rPr lang="da-DK" dirty="0"/>
              <a:t>placere barnets udvikling på en skala, som gør det nemmere at føre en konkret dialog over tid mellem alle relevante aktører i en sagsbehandling.</a:t>
            </a:r>
          </a:p>
          <a:p>
            <a:pPr marL="179388" indent="-179388"/>
            <a:r>
              <a:rPr lang="da-DK" dirty="0"/>
              <a:t>formulere og revidere mål for et barns trivsel og udvikling i samarbejde med barnet og relevante personer.</a:t>
            </a:r>
          </a:p>
        </p:txBody>
      </p:sp>
      <p:sp>
        <p:nvSpPr>
          <p:cNvPr id="6" name="Text Placeholder 5">
            <a:extLst>
              <a:ext uri="{FF2B5EF4-FFF2-40B4-BE49-F238E27FC236}">
                <a16:creationId xmlns:a16="http://schemas.microsoft.com/office/drawing/2014/main" id="{A1532B33-C180-425D-9DF2-91366C0C720F}"/>
              </a:ext>
            </a:extLst>
          </p:cNvPr>
          <p:cNvSpPr>
            <a:spLocks noGrp="1"/>
          </p:cNvSpPr>
          <p:nvPr>
            <p:ph type="body" sz="quarter" idx="16"/>
          </p:nvPr>
        </p:nvSpPr>
        <p:spPr>
          <a:xfrm>
            <a:off x="838200" y="769938"/>
            <a:ext cx="3649717" cy="850900"/>
          </a:xfrm>
        </p:spPr>
        <p:txBody>
          <a:bodyPr/>
          <a:lstStyle/>
          <a:p>
            <a:r>
              <a:rPr lang="da-DK" dirty="0"/>
              <a:t>Dokumentation ved hjælp af dialogværktøj</a:t>
            </a:r>
          </a:p>
        </p:txBody>
      </p:sp>
      <p:sp>
        <p:nvSpPr>
          <p:cNvPr id="7" name="Text Placeholder 6">
            <a:extLst>
              <a:ext uri="{FF2B5EF4-FFF2-40B4-BE49-F238E27FC236}">
                <a16:creationId xmlns:a16="http://schemas.microsoft.com/office/drawing/2014/main" id="{31B499A9-3ECA-4939-AD13-DC9CC7D9B163}"/>
              </a:ext>
            </a:extLst>
          </p:cNvPr>
          <p:cNvSpPr>
            <a:spLocks noGrp="1"/>
          </p:cNvSpPr>
          <p:nvPr>
            <p:ph type="body" sz="quarter" idx="17"/>
          </p:nvPr>
        </p:nvSpPr>
        <p:spPr>
          <a:xfrm>
            <a:off x="5859391" y="769938"/>
            <a:ext cx="5029325" cy="249299"/>
          </a:xfrm>
        </p:spPr>
        <p:txBody>
          <a:bodyPr/>
          <a:lstStyle/>
          <a:p>
            <a:r>
              <a:rPr lang="da-DK" dirty="0"/>
              <a:t>Trin-for-trin: Sådan gør Silkeborg Kommune</a:t>
            </a:r>
          </a:p>
        </p:txBody>
      </p:sp>
      <p:sp>
        <p:nvSpPr>
          <p:cNvPr id="8" name="Text Placeholder 7">
            <a:extLst>
              <a:ext uri="{FF2B5EF4-FFF2-40B4-BE49-F238E27FC236}">
                <a16:creationId xmlns:a16="http://schemas.microsoft.com/office/drawing/2014/main" id="{7D803575-E11B-43EC-96C3-6478CFB92553}"/>
              </a:ext>
            </a:extLst>
          </p:cNvPr>
          <p:cNvSpPr>
            <a:spLocks noGrp="1"/>
          </p:cNvSpPr>
          <p:nvPr>
            <p:ph type="body" sz="quarter" idx="18"/>
          </p:nvPr>
        </p:nvSpPr>
        <p:spPr>
          <a:xfrm>
            <a:off x="5874473" y="3655313"/>
            <a:ext cx="5192920" cy="498598"/>
          </a:xfrm>
        </p:spPr>
        <p:txBody>
          <a:bodyPr/>
          <a:lstStyle/>
          <a:p>
            <a:r>
              <a:rPr lang="da-DK" dirty="0"/>
              <a:t>Silkeborg Kommune oplever, at trivselslinealen som dialogværktøj bidrager til at …</a:t>
            </a:r>
          </a:p>
        </p:txBody>
      </p:sp>
      <p:sp>
        <p:nvSpPr>
          <p:cNvPr id="9" name="Oval 8">
            <a:extLst>
              <a:ext uri="{FF2B5EF4-FFF2-40B4-BE49-F238E27FC236}">
                <a16:creationId xmlns:a16="http://schemas.microsoft.com/office/drawing/2014/main" id="{21279EE3-D381-4666-B7B5-90724E19BBA0}"/>
              </a:ext>
            </a:extLst>
          </p:cNvPr>
          <p:cNvSpPr/>
          <p:nvPr/>
        </p:nvSpPr>
        <p:spPr>
          <a:xfrm>
            <a:off x="5073201" y="3144511"/>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1" name="Footer Placeholder 3">
            <a:extLst>
              <a:ext uri="{FF2B5EF4-FFF2-40B4-BE49-F238E27FC236}">
                <a16:creationId xmlns:a16="http://schemas.microsoft.com/office/drawing/2014/main" id="{5A7BF5F1-111E-9098-9AC9-FBCF0DE70130}"/>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32094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C5E8-F9EE-45D8-B14E-7D4433C6311E}"/>
              </a:ext>
            </a:extLst>
          </p:cNvPr>
          <p:cNvSpPr>
            <a:spLocks noGrp="1"/>
          </p:cNvSpPr>
          <p:nvPr>
            <p:ph type="title"/>
          </p:nvPr>
        </p:nvSpPr>
        <p:spPr/>
        <p:txBody>
          <a:bodyPr/>
          <a:lstStyle/>
          <a:p>
            <a:r>
              <a:rPr lang="da-DK" dirty="0"/>
              <a:t>Formål med FIT i myndighed</a:t>
            </a:r>
          </a:p>
        </p:txBody>
      </p:sp>
      <p:sp>
        <p:nvSpPr>
          <p:cNvPr id="3" name="Content Placeholder 2">
            <a:extLst>
              <a:ext uri="{FF2B5EF4-FFF2-40B4-BE49-F238E27FC236}">
                <a16:creationId xmlns:a16="http://schemas.microsoft.com/office/drawing/2014/main" id="{1C8E9C44-3CFA-407D-8495-98A0B9B8B25A}"/>
              </a:ext>
            </a:extLst>
          </p:cNvPr>
          <p:cNvSpPr>
            <a:spLocks noGrp="1"/>
          </p:cNvSpPr>
          <p:nvPr>
            <p:ph idx="1"/>
          </p:nvPr>
        </p:nvSpPr>
        <p:spPr>
          <a:xfrm>
            <a:off x="838200" y="2732496"/>
            <a:ext cx="3436619" cy="894624"/>
          </a:xfrm>
        </p:spPr>
        <p:txBody>
          <a:bodyPr/>
          <a:lstStyle/>
          <a:p>
            <a:r>
              <a:rPr lang="da-DK" dirty="0"/>
              <a:t>At styrke brugen af progressionsmålinger og samspillet mellem forskellige dokumentations-former ved at afprøve FIT i myndigheds-arbejdet. </a:t>
            </a:r>
          </a:p>
        </p:txBody>
      </p:sp>
      <p:sp>
        <p:nvSpPr>
          <p:cNvPr id="4" name="Content Placeholder 3">
            <a:extLst>
              <a:ext uri="{FF2B5EF4-FFF2-40B4-BE49-F238E27FC236}">
                <a16:creationId xmlns:a16="http://schemas.microsoft.com/office/drawing/2014/main" id="{1AB6696A-0103-4D09-8674-70F64123302A}"/>
              </a:ext>
            </a:extLst>
          </p:cNvPr>
          <p:cNvSpPr>
            <a:spLocks noGrp="1"/>
          </p:cNvSpPr>
          <p:nvPr>
            <p:ph idx="13"/>
          </p:nvPr>
        </p:nvSpPr>
        <p:spPr>
          <a:xfrm>
            <a:off x="5879671" y="1171980"/>
            <a:ext cx="5554856" cy="1804597"/>
          </a:xfrm>
        </p:spPr>
        <p:txBody>
          <a:bodyPr/>
          <a:lstStyle/>
          <a:p>
            <a:r>
              <a:rPr lang="da-DK" sz="1250" dirty="0"/>
              <a:t>Rådgivere i Familieafdelingen og Ungecenteret introduceres til metoden FIT via et eksternt oplæg og introduktion fra ressourcepersoner i den interne udførerenhed.  </a:t>
            </a:r>
          </a:p>
          <a:p>
            <a:r>
              <a:rPr lang="da-DK" sz="1250" dirty="0"/>
              <a:t>Rådgivere i myndighed anvender to skemaer i forbindelse med møder med barnet og familien. Skemaerne sætter fokus på oplevet effekt og samarbejdet med den professionelle (Outcome Rating </a:t>
            </a:r>
            <a:r>
              <a:rPr lang="da-DK" sz="1250" dirty="0" err="1"/>
              <a:t>Scale</a:t>
            </a:r>
            <a:r>
              <a:rPr lang="da-DK" sz="1250" dirty="0"/>
              <a:t> (ORS) og Session Rating </a:t>
            </a:r>
            <a:r>
              <a:rPr lang="da-DK" sz="1250" dirty="0" err="1"/>
              <a:t>Scale</a:t>
            </a:r>
            <a:r>
              <a:rPr lang="da-DK" sz="1250" dirty="0"/>
              <a:t>  (SRS)). Den indsamlede feedback fra børn og unge bidrager til at justere indsatsen og samarbejdet med den professionelle.  </a:t>
            </a:r>
          </a:p>
        </p:txBody>
      </p:sp>
      <p:sp>
        <p:nvSpPr>
          <p:cNvPr id="5" name="Content Placeholder 4">
            <a:extLst>
              <a:ext uri="{FF2B5EF4-FFF2-40B4-BE49-F238E27FC236}">
                <a16:creationId xmlns:a16="http://schemas.microsoft.com/office/drawing/2014/main" id="{3E0FD869-6BA7-470A-A0CD-2EE42526CB29}"/>
              </a:ext>
            </a:extLst>
          </p:cNvPr>
          <p:cNvSpPr>
            <a:spLocks noGrp="1"/>
          </p:cNvSpPr>
          <p:nvPr>
            <p:ph sz="half" idx="15"/>
          </p:nvPr>
        </p:nvSpPr>
        <p:spPr>
          <a:xfrm>
            <a:off x="5859797" y="3882067"/>
            <a:ext cx="5674318" cy="2291909"/>
          </a:xfrm>
        </p:spPr>
        <p:txBody>
          <a:bodyPr/>
          <a:lstStyle/>
          <a:p>
            <a:pPr marL="179388" indent="-179388"/>
            <a:r>
              <a:rPr lang="da-DK" sz="1250" dirty="0"/>
              <a:t>møder med familien og barnet bliver mere dialogorienterede.</a:t>
            </a:r>
          </a:p>
          <a:p>
            <a:pPr marL="179388" indent="-179388"/>
            <a:r>
              <a:rPr lang="da-DK" sz="1250" dirty="0"/>
              <a:t>fokus er på at afdække barnets og familiens oplevelse af både </a:t>
            </a:r>
            <a:br>
              <a:rPr lang="da-DK" sz="1250" dirty="0"/>
            </a:br>
            <a:r>
              <a:rPr lang="da-DK" sz="1250" dirty="0"/>
              <a:t>udfordringer og samarbejdet med de fagprofessionelle. </a:t>
            </a:r>
          </a:p>
          <a:p>
            <a:pPr marL="179388" indent="-179388"/>
            <a:r>
              <a:rPr lang="da-DK" sz="1250" dirty="0"/>
              <a:t>det er nemmere for rådgiveren at få løbende viden om </a:t>
            </a:r>
            <a:br>
              <a:rPr lang="da-DK" sz="1250" dirty="0"/>
            </a:br>
            <a:r>
              <a:rPr lang="da-DK" sz="1250" dirty="0"/>
              <a:t>barnets oplevede trivsel.</a:t>
            </a:r>
          </a:p>
          <a:p>
            <a:pPr marL="179388" indent="-179388"/>
            <a:r>
              <a:rPr lang="da-DK" sz="1250" dirty="0"/>
              <a:t>at barnet føler sig inddraget og hørt, hvilket også styrket barnets selvstændighed. </a:t>
            </a:r>
          </a:p>
          <a:p>
            <a:pPr marL="179388" indent="-179388"/>
            <a:r>
              <a:rPr lang="da-DK" sz="1250" dirty="0"/>
              <a:t>hjælpe barnet til at reflektere og til at komme </a:t>
            </a:r>
            <a:br>
              <a:rPr lang="da-DK" sz="1250" dirty="0"/>
            </a:br>
            <a:r>
              <a:rPr lang="da-DK" sz="1250" dirty="0"/>
              <a:t>igennem relevante emner. </a:t>
            </a:r>
          </a:p>
          <a:p>
            <a:pPr marL="179388" indent="-179388"/>
            <a:r>
              <a:rPr lang="da-DK" sz="1250" dirty="0"/>
              <a:t>sætte fokus på og holde fast i de overordnede mål. </a:t>
            </a:r>
          </a:p>
        </p:txBody>
      </p:sp>
      <p:sp>
        <p:nvSpPr>
          <p:cNvPr id="6" name="Text Placeholder 5">
            <a:extLst>
              <a:ext uri="{FF2B5EF4-FFF2-40B4-BE49-F238E27FC236}">
                <a16:creationId xmlns:a16="http://schemas.microsoft.com/office/drawing/2014/main" id="{A1532B33-C180-425D-9DF2-91366C0C720F}"/>
              </a:ext>
            </a:extLst>
          </p:cNvPr>
          <p:cNvSpPr>
            <a:spLocks noGrp="1"/>
          </p:cNvSpPr>
          <p:nvPr>
            <p:ph type="body" sz="quarter" idx="16"/>
          </p:nvPr>
        </p:nvSpPr>
        <p:spPr>
          <a:xfrm>
            <a:off x="838200" y="769938"/>
            <a:ext cx="3649717" cy="850900"/>
          </a:xfrm>
        </p:spPr>
        <p:txBody>
          <a:bodyPr/>
          <a:lstStyle/>
          <a:p>
            <a:r>
              <a:rPr lang="da-DK" dirty="0"/>
              <a:t>Dokumentation ved hjælp af FIT</a:t>
            </a:r>
          </a:p>
        </p:txBody>
      </p:sp>
      <p:sp>
        <p:nvSpPr>
          <p:cNvPr id="7" name="Text Placeholder 6">
            <a:extLst>
              <a:ext uri="{FF2B5EF4-FFF2-40B4-BE49-F238E27FC236}">
                <a16:creationId xmlns:a16="http://schemas.microsoft.com/office/drawing/2014/main" id="{31B499A9-3ECA-4939-AD13-DC9CC7D9B163}"/>
              </a:ext>
            </a:extLst>
          </p:cNvPr>
          <p:cNvSpPr>
            <a:spLocks noGrp="1"/>
          </p:cNvSpPr>
          <p:nvPr>
            <p:ph type="body" sz="quarter" idx="17"/>
          </p:nvPr>
        </p:nvSpPr>
        <p:spPr>
          <a:xfrm>
            <a:off x="5859391" y="769938"/>
            <a:ext cx="5397188" cy="228524"/>
          </a:xfrm>
        </p:spPr>
        <p:txBody>
          <a:bodyPr/>
          <a:lstStyle/>
          <a:p>
            <a:r>
              <a:rPr lang="da-DK" sz="1650" dirty="0"/>
              <a:t>Trin-for-trin: Sådan gør Brønderslev Kommune</a:t>
            </a:r>
          </a:p>
        </p:txBody>
      </p:sp>
      <p:sp>
        <p:nvSpPr>
          <p:cNvPr id="8" name="Text Placeholder 7">
            <a:extLst>
              <a:ext uri="{FF2B5EF4-FFF2-40B4-BE49-F238E27FC236}">
                <a16:creationId xmlns:a16="http://schemas.microsoft.com/office/drawing/2014/main" id="{7D803575-E11B-43EC-96C3-6478CFB92553}"/>
              </a:ext>
            </a:extLst>
          </p:cNvPr>
          <p:cNvSpPr>
            <a:spLocks noGrp="1"/>
          </p:cNvSpPr>
          <p:nvPr>
            <p:ph type="body" sz="quarter" idx="18"/>
          </p:nvPr>
        </p:nvSpPr>
        <p:spPr>
          <a:xfrm>
            <a:off x="5874472" y="3508093"/>
            <a:ext cx="5804497" cy="235449"/>
          </a:xfrm>
        </p:spPr>
        <p:txBody>
          <a:bodyPr/>
          <a:lstStyle/>
          <a:p>
            <a:r>
              <a:rPr lang="da-DK" sz="1650" dirty="0"/>
              <a:t>Brønderslev Kommune oplever, at FIT bidrager til, at …</a:t>
            </a:r>
          </a:p>
        </p:txBody>
      </p:sp>
      <p:sp>
        <p:nvSpPr>
          <p:cNvPr id="9" name="Oval 8">
            <a:extLst>
              <a:ext uri="{FF2B5EF4-FFF2-40B4-BE49-F238E27FC236}">
                <a16:creationId xmlns:a16="http://schemas.microsoft.com/office/drawing/2014/main" id="{21279EE3-D381-4666-B7B5-90724E19BBA0}"/>
              </a:ext>
            </a:extLst>
          </p:cNvPr>
          <p:cNvSpPr/>
          <p:nvPr/>
        </p:nvSpPr>
        <p:spPr>
          <a:xfrm>
            <a:off x="5148934" y="2805117"/>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1" name="Footer Placeholder 3">
            <a:extLst>
              <a:ext uri="{FF2B5EF4-FFF2-40B4-BE49-F238E27FC236}">
                <a16:creationId xmlns:a16="http://schemas.microsoft.com/office/drawing/2014/main" id="{1C96F670-E4F3-DE5C-FBF3-CDC076E5C182}"/>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30208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F1B045-3C6C-45C8-BB21-8B6CBF825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4680000" y="2377844"/>
            <a:ext cx="7245485" cy="3065711"/>
          </a:xfrm>
        </p:spPr>
        <p:txBody>
          <a:bodyPr/>
          <a:lstStyle/>
          <a:p>
            <a:pPr>
              <a:lnSpc>
                <a:spcPct val="120000"/>
              </a:lnSpc>
            </a:pPr>
            <a:r>
              <a:rPr lang="da-DK" sz="1800" dirty="0">
                <a:solidFill>
                  <a:schemeClr val="bg1"/>
                </a:solidFill>
              </a:rPr>
              <a:t>Hvorfor fokus på systematisk opfølgningspraksis?</a:t>
            </a:r>
          </a:p>
          <a:p>
            <a:pPr>
              <a:lnSpc>
                <a:spcPct val="120000"/>
              </a:lnSpc>
            </a:pPr>
            <a:r>
              <a:rPr lang="da-DK" sz="1800" dirty="0">
                <a:solidFill>
                  <a:schemeClr val="bg1"/>
                </a:solidFill>
              </a:rPr>
              <a:t>Principper for systematisk opfølgningspraksis</a:t>
            </a:r>
            <a:endParaRPr lang="en-US" sz="1800" dirty="0">
              <a:solidFill>
                <a:schemeClr val="bg1"/>
              </a:solidFill>
            </a:endParaRPr>
          </a:p>
          <a:p>
            <a:pPr>
              <a:lnSpc>
                <a:spcPct val="120000"/>
              </a:lnSpc>
            </a:pPr>
            <a:r>
              <a:rPr lang="da-DK" sz="1800" dirty="0">
                <a:solidFill>
                  <a:schemeClr val="bg1"/>
                </a:solidFill>
              </a:rPr>
              <a:t>Inddragelse i opfølgningspraksis</a:t>
            </a:r>
          </a:p>
          <a:p>
            <a:pPr>
              <a:lnSpc>
                <a:spcPct val="120000"/>
              </a:lnSpc>
            </a:pPr>
            <a:r>
              <a:rPr lang="en-US" sz="1800" dirty="0">
                <a:solidFill>
                  <a:schemeClr val="bg1"/>
                </a:solidFill>
              </a:rPr>
              <a:t>Foretag løbende faglig vurdering</a:t>
            </a:r>
          </a:p>
          <a:p>
            <a:pPr>
              <a:lnSpc>
                <a:spcPct val="120000"/>
              </a:lnSpc>
            </a:pPr>
            <a:r>
              <a:rPr lang="da-DK" sz="1800" dirty="0">
                <a:solidFill>
                  <a:schemeClr val="bg1"/>
                </a:solidFill>
              </a:rPr>
              <a:t>Tæt kontakt i opfølgningspraksis</a:t>
            </a:r>
            <a:endParaRPr lang="en-US" sz="1800" dirty="0">
              <a:solidFill>
                <a:schemeClr val="bg1"/>
              </a:solidFill>
            </a:endParaRPr>
          </a:p>
          <a:p>
            <a:pPr>
              <a:lnSpc>
                <a:spcPct val="120000"/>
              </a:lnSpc>
            </a:pPr>
            <a:r>
              <a:rPr lang="da-DK" sz="1800" dirty="0">
                <a:solidFill>
                  <a:schemeClr val="bg1"/>
                </a:solidFill>
              </a:rPr>
              <a:t>Dokumentation i opfølgningspraksis</a:t>
            </a:r>
            <a:endParaRPr lang="en-US" sz="1800" dirty="0">
              <a:solidFill>
                <a:schemeClr val="bg1"/>
              </a:solidFill>
            </a:endParaRPr>
          </a:p>
          <a:p>
            <a:pPr>
              <a:lnSpc>
                <a:spcPct val="120000"/>
              </a:lnSpc>
            </a:pPr>
            <a:r>
              <a:rPr lang="en-US" sz="1800" dirty="0">
                <a:solidFill>
                  <a:schemeClr val="bg1"/>
                </a:solidFill>
              </a:rPr>
              <a:t>O</a:t>
            </a:r>
            <a:r>
              <a:rPr lang="da-DK" sz="1800" dirty="0">
                <a:solidFill>
                  <a:schemeClr val="bg1"/>
                </a:solidFill>
              </a:rPr>
              <a:t>pfølgningsmøder i opfølgningspraksis</a:t>
            </a:r>
            <a:endParaRPr lang="en-US" sz="1800" dirty="0">
              <a:solidFill>
                <a:schemeClr val="bg1"/>
              </a:solidFill>
            </a:endParaRPr>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a:xfrm>
            <a:off x="4680000" y="1096222"/>
            <a:ext cx="5348591" cy="850900"/>
          </a:xfrm>
        </p:spPr>
        <p:txBody>
          <a:bodyPr/>
          <a:lstStyle/>
          <a:p>
            <a:r>
              <a:rPr lang="da-DK" sz="5400" dirty="0">
                <a:solidFill>
                  <a:schemeClr val="bg1"/>
                </a:solidFill>
              </a:rPr>
              <a:t>Indhold</a:t>
            </a:r>
          </a:p>
        </p:txBody>
      </p:sp>
      <p:sp>
        <p:nvSpPr>
          <p:cNvPr id="9" name="Slide Number Placeholder 5">
            <a:extLst>
              <a:ext uri="{FF2B5EF4-FFF2-40B4-BE49-F238E27FC236}">
                <a16:creationId xmlns:a16="http://schemas.microsoft.com/office/drawing/2014/main" id="{FD3BE018-EAB2-E645-89EE-71C33FCB05E1}"/>
              </a:ext>
            </a:extLst>
          </p:cNvPr>
          <p:cNvSpPr txBox="1">
            <a:spLocks/>
          </p:cNvSpPr>
          <p:nvPr/>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solidFill>
                  <a:schemeClr val="bg1"/>
                </a:solidFill>
              </a:rPr>
              <a:pPr/>
              <a:t>2</a:t>
            </a:fld>
            <a:endParaRPr lang="da-DK" dirty="0">
              <a:solidFill>
                <a:schemeClr val="bg1"/>
              </a:solidFill>
            </a:endParaRPr>
          </a:p>
        </p:txBody>
      </p:sp>
      <p:sp>
        <p:nvSpPr>
          <p:cNvPr id="4" name="Footer Placeholder 3">
            <a:extLst>
              <a:ext uri="{FF2B5EF4-FFF2-40B4-BE49-F238E27FC236}">
                <a16:creationId xmlns:a16="http://schemas.microsoft.com/office/drawing/2014/main" id="{A991A129-7A2D-0606-432B-F2D4E7161C9D}"/>
              </a:ext>
            </a:extLst>
          </p:cNvPr>
          <p:cNvSpPr>
            <a:spLocks noGrp="1"/>
          </p:cNvSpPr>
          <p:nvPr>
            <p:ph type="ftr" sz="quarter" idx="18"/>
          </p:nvPr>
        </p:nvSpPr>
        <p:spPr>
          <a:xfrm>
            <a:off x="838200" y="6303723"/>
            <a:ext cx="3988182" cy="5445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a:p>
            <a:endParaRPr lang="da-DK" dirty="0"/>
          </a:p>
        </p:txBody>
      </p:sp>
    </p:spTree>
    <p:extLst>
      <p:ext uri="{BB962C8B-B14F-4D97-AF65-F5344CB8AC3E}">
        <p14:creationId xmlns:p14="http://schemas.microsoft.com/office/powerpoint/2010/main" val="48543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C5E8-F9EE-45D8-B14E-7D4433C6311E}"/>
              </a:ext>
            </a:extLst>
          </p:cNvPr>
          <p:cNvSpPr>
            <a:spLocks noGrp="1"/>
          </p:cNvSpPr>
          <p:nvPr>
            <p:ph type="title"/>
          </p:nvPr>
        </p:nvSpPr>
        <p:spPr>
          <a:xfrm>
            <a:off x="838801" y="1921082"/>
            <a:ext cx="3358244" cy="249299"/>
          </a:xfrm>
        </p:spPr>
        <p:txBody>
          <a:bodyPr/>
          <a:lstStyle/>
          <a:p>
            <a:r>
              <a:rPr lang="da-DK" dirty="0"/>
              <a:t>Formål med fælles skabelon</a:t>
            </a:r>
          </a:p>
        </p:txBody>
      </p:sp>
      <p:sp>
        <p:nvSpPr>
          <p:cNvPr id="3" name="Content Placeholder 2">
            <a:extLst>
              <a:ext uri="{FF2B5EF4-FFF2-40B4-BE49-F238E27FC236}">
                <a16:creationId xmlns:a16="http://schemas.microsoft.com/office/drawing/2014/main" id="{1C8E9C44-3CFA-407D-8495-98A0B9B8B25A}"/>
              </a:ext>
            </a:extLst>
          </p:cNvPr>
          <p:cNvSpPr>
            <a:spLocks noGrp="1"/>
          </p:cNvSpPr>
          <p:nvPr>
            <p:ph idx="1"/>
          </p:nvPr>
        </p:nvSpPr>
        <p:spPr>
          <a:xfrm>
            <a:off x="838201" y="2342091"/>
            <a:ext cx="3358244" cy="3412088"/>
          </a:xfrm>
        </p:spPr>
        <p:txBody>
          <a:bodyPr/>
          <a:lstStyle/>
          <a:p>
            <a:r>
              <a:rPr lang="da-DK" dirty="0"/>
              <a:t>At sikre en ensartet tilgang til opfølgning med konkrete og tydelige beskrivelser af virkningerne af indsatserne. Fælles skabelon skal understøtte, at der følges op på de konkrete mål i handleplanen, så rådgiveren kan foretage en samlet vurdering af, hvorvidt der er behov for justering i indsatserne for at nå målene. </a:t>
            </a:r>
          </a:p>
          <a:p>
            <a:r>
              <a:rPr lang="da-DK" dirty="0"/>
              <a:t>Hensigten med skabelonen er derudover at styrke opfølgningen på og samarbejdet om de konkrete fælles mål. Den systematiske tilgang til opfølgning skal også understøtte, at familien oplever en forudsigelighed i beskrivelserne, uanset hvilken medarbejder der udarbejder statusbeskrivelserne.   </a:t>
            </a:r>
          </a:p>
        </p:txBody>
      </p:sp>
      <p:sp>
        <p:nvSpPr>
          <p:cNvPr id="4" name="Content Placeholder 3">
            <a:extLst>
              <a:ext uri="{FF2B5EF4-FFF2-40B4-BE49-F238E27FC236}">
                <a16:creationId xmlns:a16="http://schemas.microsoft.com/office/drawing/2014/main" id="{1AB6696A-0103-4D09-8674-70F64123302A}"/>
              </a:ext>
            </a:extLst>
          </p:cNvPr>
          <p:cNvSpPr>
            <a:spLocks noGrp="1"/>
          </p:cNvSpPr>
          <p:nvPr>
            <p:ph idx="13"/>
          </p:nvPr>
        </p:nvSpPr>
        <p:spPr>
          <a:xfrm>
            <a:off x="5879671" y="1171980"/>
            <a:ext cx="5310412" cy="1476366"/>
          </a:xfrm>
        </p:spPr>
        <p:txBody>
          <a:bodyPr/>
          <a:lstStyle/>
          <a:p>
            <a:r>
              <a:rPr lang="da-DK" sz="1260" dirty="0"/>
              <a:t>Statusbeskrivelserne, som udarbejdes forud for opfølgningsmøderne, tager udgangspunkt i én fælles skabelon. Dokumentet udfyldes af alle faggrupper omkring barnet. Når statusbeskrivelsen er udfyldt, gennemgår fagpersonen den med familien, hvorefter den sendes til rådgiveren. På opfølgningsmøderne rammesætter skabelonen det fælles faglige fokus på, hvorvidt handleplansmålene er opnået, og hvad der er gjort for at opnå målene.  </a:t>
            </a:r>
          </a:p>
        </p:txBody>
      </p:sp>
      <p:sp>
        <p:nvSpPr>
          <p:cNvPr id="5" name="Content Placeholder 4">
            <a:extLst>
              <a:ext uri="{FF2B5EF4-FFF2-40B4-BE49-F238E27FC236}">
                <a16:creationId xmlns:a16="http://schemas.microsoft.com/office/drawing/2014/main" id="{3E0FD869-6BA7-470A-A0CD-2EE42526CB29}"/>
              </a:ext>
            </a:extLst>
          </p:cNvPr>
          <p:cNvSpPr>
            <a:spLocks noGrp="1"/>
          </p:cNvSpPr>
          <p:nvPr>
            <p:ph sz="half" idx="15"/>
          </p:nvPr>
        </p:nvSpPr>
        <p:spPr>
          <a:xfrm>
            <a:off x="5859797" y="3934808"/>
            <a:ext cx="5207596" cy="2117375"/>
          </a:xfrm>
        </p:spPr>
        <p:txBody>
          <a:bodyPr/>
          <a:lstStyle/>
          <a:p>
            <a:pPr marL="179388" indent="-179388"/>
            <a:r>
              <a:rPr lang="da-DK" dirty="0"/>
              <a:t>det bliver genkendeligt for alle, hvad forventningen er, at de skal forholde sig til.</a:t>
            </a:r>
          </a:p>
          <a:p>
            <a:pPr marL="179388" indent="-179388"/>
            <a:r>
              <a:rPr lang="da-DK" dirty="0"/>
              <a:t>der er et tættere og mere trygt samarbejde med familien for både udfører og rådgiver, og det bliver tydeligere for familien, hvad der skal ske.</a:t>
            </a:r>
          </a:p>
          <a:p>
            <a:pPr marL="179388" indent="-179388"/>
            <a:r>
              <a:rPr lang="da-DK" dirty="0"/>
              <a:t>det er lettere at følge op på målene.</a:t>
            </a:r>
          </a:p>
          <a:p>
            <a:pPr marL="179388" indent="-179388"/>
            <a:r>
              <a:rPr lang="da-DK" dirty="0"/>
              <a:t>der sker løbende justeringer i indsatsen, fordi skabelonen understøtter en opmærksomhed på ændringer i barnets trivsel og udvikling.</a:t>
            </a:r>
          </a:p>
        </p:txBody>
      </p:sp>
      <p:sp>
        <p:nvSpPr>
          <p:cNvPr id="6" name="Text Placeholder 5">
            <a:extLst>
              <a:ext uri="{FF2B5EF4-FFF2-40B4-BE49-F238E27FC236}">
                <a16:creationId xmlns:a16="http://schemas.microsoft.com/office/drawing/2014/main" id="{A1532B33-C180-425D-9DF2-91366C0C720F}"/>
              </a:ext>
            </a:extLst>
          </p:cNvPr>
          <p:cNvSpPr>
            <a:spLocks noGrp="1"/>
          </p:cNvSpPr>
          <p:nvPr>
            <p:ph type="body" sz="quarter" idx="16"/>
          </p:nvPr>
        </p:nvSpPr>
        <p:spPr>
          <a:xfrm>
            <a:off x="838200" y="769938"/>
            <a:ext cx="3896762" cy="850900"/>
          </a:xfrm>
        </p:spPr>
        <p:txBody>
          <a:bodyPr/>
          <a:lstStyle/>
          <a:p>
            <a:r>
              <a:rPr lang="da-DK" dirty="0"/>
              <a:t>Dokumentation ved hjælp af fælles skabelon</a:t>
            </a:r>
          </a:p>
        </p:txBody>
      </p:sp>
      <p:sp>
        <p:nvSpPr>
          <p:cNvPr id="7" name="Text Placeholder 6">
            <a:extLst>
              <a:ext uri="{FF2B5EF4-FFF2-40B4-BE49-F238E27FC236}">
                <a16:creationId xmlns:a16="http://schemas.microsoft.com/office/drawing/2014/main" id="{31B499A9-3ECA-4939-AD13-DC9CC7D9B163}"/>
              </a:ext>
            </a:extLst>
          </p:cNvPr>
          <p:cNvSpPr>
            <a:spLocks noGrp="1"/>
          </p:cNvSpPr>
          <p:nvPr>
            <p:ph type="body" sz="quarter" idx="17"/>
          </p:nvPr>
        </p:nvSpPr>
        <p:spPr>
          <a:xfrm>
            <a:off x="5859391" y="769938"/>
            <a:ext cx="5029325" cy="249299"/>
          </a:xfrm>
        </p:spPr>
        <p:txBody>
          <a:bodyPr/>
          <a:lstStyle/>
          <a:p>
            <a:r>
              <a:rPr lang="da-DK" dirty="0"/>
              <a:t>Trin-for-trin: Sådan gør Herlev Kommune</a:t>
            </a:r>
          </a:p>
        </p:txBody>
      </p:sp>
      <p:sp>
        <p:nvSpPr>
          <p:cNvPr id="8" name="Text Placeholder 7">
            <a:extLst>
              <a:ext uri="{FF2B5EF4-FFF2-40B4-BE49-F238E27FC236}">
                <a16:creationId xmlns:a16="http://schemas.microsoft.com/office/drawing/2014/main" id="{7D803575-E11B-43EC-96C3-6478CFB92553}"/>
              </a:ext>
            </a:extLst>
          </p:cNvPr>
          <p:cNvSpPr>
            <a:spLocks noGrp="1"/>
          </p:cNvSpPr>
          <p:nvPr>
            <p:ph type="body" sz="quarter" idx="18"/>
          </p:nvPr>
        </p:nvSpPr>
        <p:spPr>
          <a:xfrm>
            <a:off x="5874473" y="3284121"/>
            <a:ext cx="5192920" cy="498598"/>
          </a:xfrm>
        </p:spPr>
        <p:txBody>
          <a:bodyPr/>
          <a:lstStyle/>
          <a:p>
            <a:r>
              <a:rPr lang="da-DK" dirty="0"/>
              <a:t>Den fælles skabelon i Herlev Kommune bidrager til, at …</a:t>
            </a:r>
          </a:p>
        </p:txBody>
      </p:sp>
      <p:sp>
        <p:nvSpPr>
          <p:cNvPr id="9" name="Oval 8">
            <a:extLst>
              <a:ext uri="{FF2B5EF4-FFF2-40B4-BE49-F238E27FC236}">
                <a16:creationId xmlns:a16="http://schemas.microsoft.com/office/drawing/2014/main" id="{21279EE3-D381-4666-B7B5-90724E19BBA0}"/>
              </a:ext>
            </a:extLst>
          </p:cNvPr>
          <p:cNvSpPr/>
          <p:nvPr/>
        </p:nvSpPr>
        <p:spPr>
          <a:xfrm>
            <a:off x="5527204" y="3277727"/>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1" name="Footer Placeholder 3">
            <a:extLst>
              <a:ext uri="{FF2B5EF4-FFF2-40B4-BE49-F238E27FC236}">
                <a16:creationId xmlns:a16="http://schemas.microsoft.com/office/drawing/2014/main" id="{B692D19C-8DF5-2D68-4E62-3D999948BEDF}"/>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
        <p:nvSpPr>
          <p:cNvPr id="12" name="Date Placeholder 3">
            <a:extLst>
              <a:ext uri="{FF2B5EF4-FFF2-40B4-BE49-F238E27FC236}">
                <a16:creationId xmlns:a16="http://schemas.microsoft.com/office/drawing/2014/main" id="{1B72DBE6-F91A-DC7D-0CE1-E82080C4549B}"/>
              </a:ext>
            </a:extLst>
          </p:cNvPr>
          <p:cNvSpPr txBox="1">
            <a:spLocks/>
          </p:cNvSpPr>
          <p:nvPr/>
        </p:nvSpPr>
        <p:spPr>
          <a:xfrm>
            <a:off x="9255074" y="6311900"/>
            <a:ext cx="1766977"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dirty="0"/>
              <a:t>6. februar 2023</a:t>
            </a:r>
          </a:p>
        </p:txBody>
      </p:sp>
      <p:sp>
        <p:nvSpPr>
          <p:cNvPr id="14" name="Date Placeholder 13">
            <a:extLst>
              <a:ext uri="{FF2B5EF4-FFF2-40B4-BE49-F238E27FC236}">
                <a16:creationId xmlns:a16="http://schemas.microsoft.com/office/drawing/2014/main" id="{CB73D5FB-18A9-238A-AC98-BB6D5002F357}"/>
              </a:ext>
            </a:extLst>
          </p:cNvPr>
          <p:cNvSpPr>
            <a:spLocks noGrp="1"/>
          </p:cNvSpPr>
          <p:nvPr>
            <p:ph type="dt" sz="half" idx="19"/>
          </p:nvPr>
        </p:nvSpPr>
        <p:spPr/>
        <p:txBody>
          <a:bodyPr/>
          <a:lstStyle/>
          <a:p>
            <a:fld id="{24887D00-31C4-434D-BD23-167957023829}" type="datetime2">
              <a:rPr lang="da-DK" smtClean="0"/>
              <a:t>5. april 2023</a:t>
            </a:fld>
            <a:endParaRPr lang="da-DK" dirty="0"/>
          </a:p>
        </p:txBody>
      </p:sp>
    </p:spTree>
    <p:extLst>
      <p:ext uri="{BB962C8B-B14F-4D97-AF65-F5344CB8AC3E}">
        <p14:creationId xmlns:p14="http://schemas.microsoft.com/office/powerpoint/2010/main" val="447985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3F82-FB72-41ED-90CB-45F54964CC04}"/>
              </a:ext>
            </a:extLst>
          </p:cNvPr>
          <p:cNvSpPr>
            <a:spLocks noGrp="1"/>
          </p:cNvSpPr>
          <p:nvPr>
            <p:ph type="ctrTitle"/>
          </p:nvPr>
        </p:nvSpPr>
        <p:spPr>
          <a:xfrm>
            <a:off x="4469257" y="2681103"/>
            <a:ext cx="6349431" cy="1495794"/>
          </a:xfrm>
        </p:spPr>
        <p:txBody>
          <a:bodyPr/>
          <a:lstStyle/>
          <a:p>
            <a:r>
              <a:rPr lang="da-DK" dirty="0"/>
              <a:t>Opfølgningsmøder i opfølgningspraksis</a:t>
            </a:r>
          </a:p>
        </p:txBody>
      </p:sp>
      <p:sp>
        <p:nvSpPr>
          <p:cNvPr id="3" name="Footer Placeholder 3">
            <a:extLst>
              <a:ext uri="{FF2B5EF4-FFF2-40B4-BE49-F238E27FC236}">
                <a16:creationId xmlns:a16="http://schemas.microsoft.com/office/drawing/2014/main" id="{25DC6F86-83F9-83EE-5968-AAFA63743E84}"/>
              </a:ext>
            </a:extLst>
          </p:cNvPr>
          <p:cNvSpPr txBox="1">
            <a:spLocks/>
          </p:cNvSpPr>
          <p:nvPr/>
        </p:nvSpPr>
        <p:spPr>
          <a:xfrm>
            <a:off x="838200" y="6303723"/>
            <a:ext cx="3988182" cy="5445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sz="1200">
                <a:solidFill>
                  <a:srgbClr val="AF292E"/>
                </a:solidFill>
                <a:latin typeface="Arial" panose="020B0604020202020204"/>
              </a:rPr>
              <a:t>Social- og Boligstyrelsen</a:t>
            </a:r>
          </a:p>
          <a:p>
            <a:pPr>
              <a:defRPr/>
            </a:pPr>
            <a:r>
              <a:rPr lang="da-DK" sz="120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353593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7D08E-2599-4A2E-8806-7C3FB340D824}"/>
              </a:ext>
            </a:extLst>
          </p:cNvPr>
          <p:cNvSpPr>
            <a:spLocks noGrp="1"/>
          </p:cNvSpPr>
          <p:nvPr>
            <p:ph type="title"/>
          </p:nvPr>
        </p:nvSpPr>
        <p:spPr>
          <a:xfrm>
            <a:off x="838799" y="706949"/>
            <a:ext cx="6437489" cy="1163395"/>
          </a:xfrm>
        </p:spPr>
        <p:txBody>
          <a:bodyPr/>
          <a:lstStyle/>
          <a:p>
            <a:r>
              <a:rPr lang="da-DK" dirty="0"/>
              <a:t>1. Forbered og afhold opfølgningsmøder med fokus på barnets udvikling i forhold til både mål og trivsel</a:t>
            </a:r>
          </a:p>
        </p:txBody>
      </p:sp>
      <p:sp>
        <p:nvSpPr>
          <p:cNvPr id="3" name="Content Placeholder 2">
            <a:extLst>
              <a:ext uri="{FF2B5EF4-FFF2-40B4-BE49-F238E27FC236}">
                <a16:creationId xmlns:a16="http://schemas.microsoft.com/office/drawing/2014/main" id="{843EEC2F-3DEF-4E5C-8938-DFDBF961316D}"/>
              </a:ext>
            </a:extLst>
          </p:cNvPr>
          <p:cNvSpPr>
            <a:spLocks noGrp="1"/>
          </p:cNvSpPr>
          <p:nvPr>
            <p:ph idx="1"/>
          </p:nvPr>
        </p:nvSpPr>
        <p:spPr>
          <a:xfrm>
            <a:off x="838199" y="2037343"/>
            <a:ext cx="6438089" cy="1208536"/>
          </a:xfrm>
        </p:spPr>
        <p:txBody>
          <a:bodyPr/>
          <a:lstStyle/>
          <a:p>
            <a:r>
              <a:rPr lang="da-DK" sz="1300" dirty="0"/>
              <a:t>Rådgiveren skal både gennem planlægning af dagsorden, forventningsafstemning med deltagerne forinden mødet og under selve mødet fastholde et fokus på udvikling i forhold til målene for indsatsen og barnets progression. Det gør, at opfølgning fokuserer specifikt på barnets udvikling i forhold til mål og trivsel frem for at blive en generel samtale om barnets og familiens dagligdag. </a:t>
            </a:r>
          </a:p>
          <a:p>
            <a:endParaRPr lang="da-DK" sz="1300" dirty="0"/>
          </a:p>
        </p:txBody>
      </p:sp>
      <p:sp>
        <p:nvSpPr>
          <p:cNvPr id="4" name="Title 1">
            <a:extLst>
              <a:ext uri="{FF2B5EF4-FFF2-40B4-BE49-F238E27FC236}">
                <a16:creationId xmlns:a16="http://schemas.microsoft.com/office/drawing/2014/main" id="{4BACC14B-ACD6-4C45-A822-B2EC02B87D44}"/>
              </a:ext>
            </a:extLst>
          </p:cNvPr>
          <p:cNvSpPr txBox="1">
            <a:spLocks/>
          </p:cNvSpPr>
          <p:nvPr/>
        </p:nvSpPr>
        <p:spPr>
          <a:xfrm>
            <a:off x="838799" y="3588537"/>
            <a:ext cx="6933601"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800" kern="1200">
                <a:solidFill>
                  <a:schemeClr val="bg2"/>
                </a:solidFill>
                <a:latin typeface="+mj-lt"/>
                <a:ea typeface="+mj-ea"/>
                <a:cs typeface="+mj-cs"/>
              </a:defRPr>
            </a:lvl1pPr>
          </a:lstStyle>
          <a:p>
            <a:r>
              <a:rPr lang="da-DK" dirty="0"/>
              <a:t>2. Formulér og revidér målene for barnets adfærd i samarbejde med barnet, familien og andre relevante parter</a:t>
            </a:r>
          </a:p>
        </p:txBody>
      </p:sp>
      <p:sp>
        <p:nvSpPr>
          <p:cNvPr id="5" name="Content Placeholder 2">
            <a:extLst>
              <a:ext uri="{FF2B5EF4-FFF2-40B4-BE49-F238E27FC236}">
                <a16:creationId xmlns:a16="http://schemas.microsoft.com/office/drawing/2014/main" id="{C4AFED62-8A08-47E6-9A69-71A2CCB69A45}"/>
              </a:ext>
            </a:extLst>
          </p:cNvPr>
          <p:cNvSpPr txBox="1">
            <a:spLocks/>
          </p:cNvSpPr>
          <p:nvPr/>
        </p:nvSpPr>
        <p:spPr>
          <a:xfrm>
            <a:off x="838199" y="4918931"/>
            <a:ext cx="6438089" cy="900246"/>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300" dirty="0"/>
              <a:t>Målene skal være klare og enkle, så de skaber motivation for det efterfølgende arbejde. Enkle og klare mål gør det også nemmere for alle parter at forstå og følge op på dem. Under opfølgningsmøderne skal drøftelserne tage udgangspunkt i faglig viden og have fokus på at identificere barnets og familiens perspektiver på de eksisterende og fremtidige mål for indsatserne.</a:t>
            </a:r>
          </a:p>
        </p:txBody>
      </p:sp>
      <p:sp>
        <p:nvSpPr>
          <p:cNvPr id="6" name="TextBox 5">
            <a:extLst>
              <a:ext uri="{FF2B5EF4-FFF2-40B4-BE49-F238E27FC236}">
                <a16:creationId xmlns:a16="http://schemas.microsoft.com/office/drawing/2014/main" id="{DD8A7E91-0D76-4621-A838-0486FDE677C8}"/>
              </a:ext>
            </a:extLst>
          </p:cNvPr>
          <p:cNvSpPr txBox="1"/>
          <p:nvPr/>
        </p:nvSpPr>
        <p:spPr>
          <a:xfrm>
            <a:off x="9020110" y="742654"/>
            <a:ext cx="745133" cy="1015663"/>
          </a:xfrm>
          <a:prstGeom prst="rect">
            <a:avLst/>
          </a:prstGeom>
          <a:noFill/>
        </p:spPr>
        <p:txBody>
          <a:bodyPr wrap="square" lIns="0" tIns="0" rIns="0" bIns="0">
            <a:spAutoFit/>
          </a:bodyPr>
          <a:lstStyle/>
          <a:p>
            <a:r>
              <a:rPr lang="en-US" sz="6600" b="1" dirty="0">
                <a:solidFill>
                  <a:schemeClr val="bg2"/>
                </a:solidFill>
              </a:rPr>
              <a:t>“</a:t>
            </a:r>
          </a:p>
        </p:txBody>
      </p:sp>
      <p:sp>
        <p:nvSpPr>
          <p:cNvPr id="7" name="Title 1">
            <a:extLst>
              <a:ext uri="{FF2B5EF4-FFF2-40B4-BE49-F238E27FC236}">
                <a16:creationId xmlns:a16="http://schemas.microsoft.com/office/drawing/2014/main" id="{78E0CA9D-CDAF-470D-ADA8-D34DE4EE407D}"/>
              </a:ext>
            </a:extLst>
          </p:cNvPr>
          <p:cNvSpPr txBox="1">
            <a:spLocks/>
          </p:cNvSpPr>
          <p:nvPr/>
        </p:nvSpPr>
        <p:spPr>
          <a:xfrm>
            <a:off x="9040658" y="1387011"/>
            <a:ext cx="2841061" cy="2613023"/>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t>At man har fokus på, hvad der skal ske for barnet, frem for kun hvad forældrene skal gøre. Vi er her for at se på barnets trivsel, så indsatsen skal spidses til, så vi har fokus på barnet. </a:t>
            </a:r>
            <a:br>
              <a:rPr lang="da-DK" sz="1600" b="1" dirty="0"/>
            </a:br>
            <a:endParaRPr lang="en-US" sz="1100" dirty="0"/>
          </a:p>
          <a:p>
            <a:r>
              <a:rPr lang="da-DK" sz="1100" dirty="0"/>
              <a:t>Rådgiver, Roskilde Kommune</a:t>
            </a:r>
            <a:endParaRPr lang="en-US" sz="1100" dirty="0"/>
          </a:p>
        </p:txBody>
      </p:sp>
      <p:sp>
        <p:nvSpPr>
          <p:cNvPr id="9" name="Footer Placeholder 3">
            <a:extLst>
              <a:ext uri="{FF2B5EF4-FFF2-40B4-BE49-F238E27FC236}">
                <a16:creationId xmlns:a16="http://schemas.microsoft.com/office/drawing/2014/main" id="{E2309A03-F868-C617-3B21-917F4C7FF295}"/>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762392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9FCC-89B8-42EC-9794-CA0A6009E3EE}"/>
              </a:ext>
            </a:extLst>
          </p:cNvPr>
          <p:cNvSpPr>
            <a:spLocks noGrp="1"/>
          </p:cNvSpPr>
          <p:nvPr>
            <p:ph type="title"/>
          </p:nvPr>
        </p:nvSpPr>
        <p:spPr>
          <a:xfrm>
            <a:off x="838801" y="2311487"/>
            <a:ext cx="2974442" cy="498598"/>
          </a:xfrm>
        </p:spPr>
        <p:txBody>
          <a:bodyPr/>
          <a:lstStyle/>
          <a:p>
            <a:r>
              <a:rPr lang="en-GB" dirty="0"/>
              <a:t>Formål med Signs of Safety-</a:t>
            </a:r>
            <a:r>
              <a:rPr lang="en-GB" dirty="0" err="1"/>
              <a:t>skema</a:t>
            </a:r>
            <a:endParaRPr lang="da-DK" dirty="0"/>
          </a:p>
        </p:txBody>
      </p:sp>
      <p:sp>
        <p:nvSpPr>
          <p:cNvPr id="3" name="Content Placeholder 2">
            <a:extLst>
              <a:ext uri="{FF2B5EF4-FFF2-40B4-BE49-F238E27FC236}">
                <a16:creationId xmlns:a16="http://schemas.microsoft.com/office/drawing/2014/main" id="{6A382830-CC38-4A51-9FDD-7A9B0A02EDDD}"/>
              </a:ext>
            </a:extLst>
          </p:cNvPr>
          <p:cNvSpPr>
            <a:spLocks noGrp="1"/>
          </p:cNvSpPr>
          <p:nvPr>
            <p:ph idx="1"/>
          </p:nvPr>
        </p:nvSpPr>
        <p:spPr>
          <a:xfrm>
            <a:off x="838201" y="3010287"/>
            <a:ext cx="3358244" cy="1083245"/>
          </a:xfrm>
        </p:spPr>
        <p:txBody>
          <a:bodyPr/>
          <a:lstStyle/>
          <a:p>
            <a:r>
              <a:rPr lang="da-DK" dirty="0"/>
              <a:t>At skabe sammenhæng samt fælles forståelse og sprog blandt alle aktører; barnet, familien, rådgiveren og udfører. Signs of Safety-skema bruges som gennemgående struktur på opstarts- og opfølgningsmøder.</a:t>
            </a:r>
          </a:p>
        </p:txBody>
      </p:sp>
      <p:sp>
        <p:nvSpPr>
          <p:cNvPr id="4" name="Content Placeholder 3">
            <a:extLst>
              <a:ext uri="{FF2B5EF4-FFF2-40B4-BE49-F238E27FC236}">
                <a16:creationId xmlns:a16="http://schemas.microsoft.com/office/drawing/2014/main" id="{0F798CFC-A34E-4886-A403-564945DD63CC}"/>
              </a:ext>
            </a:extLst>
          </p:cNvPr>
          <p:cNvSpPr>
            <a:spLocks noGrp="1"/>
          </p:cNvSpPr>
          <p:nvPr>
            <p:ph idx="13"/>
          </p:nvPr>
        </p:nvSpPr>
        <p:spPr>
          <a:xfrm>
            <a:off x="5879671" y="1171980"/>
            <a:ext cx="5569784" cy="2181046"/>
          </a:xfrm>
        </p:spPr>
        <p:txBody>
          <a:bodyPr/>
          <a:lstStyle/>
          <a:p>
            <a:pPr>
              <a:spcAft>
                <a:spcPts val="1000"/>
              </a:spcAft>
            </a:pPr>
            <a:r>
              <a:rPr lang="da-DK" sz="1100" dirty="0"/>
              <a:t>Signs of Safety-skemaet er grundlaget for en risikovurdering og formulering af mål, hvor kommunen på opstarts- og opfølgningsmøder i samarbejde med familien sætter ord på tre konkrete spørgsmål med henblik på at løse udfordringerne. De tre spørgsmål er: </a:t>
            </a:r>
            <a:endParaRPr lang="da-DK" sz="1100" b="1" dirty="0"/>
          </a:p>
          <a:p>
            <a:pPr>
              <a:spcBef>
                <a:spcPts val="0"/>
              </a:spcBef>
            </a:pPr>
            <a:r>
              <a:rPr lang="da-DK" sz="1100" b="1" dirty="0"/>
              <a:t>Hvad bekymrer? </a:t>
            </a:r>
            <a:r>
              <a:rPr lang="da-DK" sz="1100" dirty="0"/>
              <a:t>(Tidligere skade, fremtidig fare og komplicerede faktorer).</a:t>
            </a:r>
          </a:p>
          <a:p>
            <a:pPr>
              <a:spcBef>
                <a:spcPts val="300"/>
              </a:spcBef>
            </a:pPr>
            <a:r>
              <a:rPr lang="da-DK" sz="1100" b="1" dirty="0"/>
              <a:t>Hvad fungerer? </a:t>
            </a:r>
            <a:r>
              <a:rPr lang="da-DK" sz="1100" dirty="0"/>
              <a:t>(Styrker, ressourcer og sikkerhedsfaktorer).</a:t>
            </a:r>
          </a:p>
          <a:p>
            <a:pPr>
              <a:spcBef>
                <a:spcPts val="300"/>
              </a:spcBef>
            </a:pPr>
            <a:r>
              <a:rPr lang="da-DK" sz="1100" b="1" dirty="0"/>
              <a:t>Hvad skal der ske? </a:t>
            </a:r>
            <a:r>
              <a:rPr lang="da-DK" sz="1100" dirty="0"/>
              <a:t>(Fremtidig sikkerhed og mål).</a:t>
            </a:r>
          </a:p>
          <a:p>
            <a:r>
              <a:rPr lang="da-DK" sz="1100" dirty="0"/>
              <a:t>Skemaet bliver skrevet på en tavle, og rådgiveren faciliterer dialogen, som barnet og familien indgår i. Hvert handleplansmål gennemgås med udgangspunkt i ovenstående tre spørgsmål. Udfører dokumenterer dialogen på tavlen, så alle kan læse, hvad man bliver enige om. </a:t>
            </a:r>
          </a:p>
        </p:txBody>
      </p:sp>
      <p:sp>
        <p:nvSpPr>
          <p:cNvPr id="5" name="Content Placeholder 4">
            <a:extLst>
              <a:ext uri="{FF2B5EF4-FFF2-40B4-BE49-F238E27FC236}">
                <a16:creationId xmlns:a16="http://schemas.microsoft.com/office/drawing/2014/main" id="{2D775529-DDA9-48F3-8BA2-CA47F4AF1B41}"/>
              </a:ext>
            </a:extLst>
          </p:cNvPr>
          <p:cNvSpPr>
            <a:spLocks noGrp="1"/>
          </p:cNvSpPr>
          <p:nvPr>
            <p:ph sz="half" idx="15"/>
          </p:nvPr>
        </p:nvSpPr>
        <p:spPr>
          <a:xfrm>
            <a:off x="5859797" y="4178892"/>
            <a:ext cx="5569784" cy="1776833"/>
          </a:xfrm>
        </p:spPr>
        <p:txBody>
          <a:bodyPr/>
          <a:lstStyle/>
          <a:p>
            <a:r>
              <a:rPr lang="da-DK" sz="1100" dirty="0"/>
              <a:t>der skabes et fælles sprog, så det er nemmere at følge op gennem fælles forståelse af, hvad bekymringen er, hvilke styrker og ressourcer der er, og hvad der er målene for den indsats, der bliver iværksat.</a:t>
            </a:r>
          </a:p>
          <a:p>
            <a:r>
              <a:rPr lang="da-DK" sz="1100" dirty="0"/>
              <a:t>der er øget sammenhæng og samarbejde mellem rådgiver og udfører.</a:t>
            </a:r>
          </a:p>
          <a:p>
            <a:r>
              <a:rPr lang="da-DK" sz="1100" dirty="0"/>
              <a:t>der er et styrket samarbejdet mellem alle aktører, der gør det mere naturligt løbende at genbesøge de aftalte mål i forløbet mellem opstarts- og opfølgningsmødet for eventuelt at justere indsatsen. I stedet for at målene alene er noget, der tages op i statusrapporter og til opfølgningsmøder.</a:t>
            </a:r>
          </a:p>
          <a:p>
            <a:r>
              <a:rPr lang="da-DK" sz="1100" dirty="0"/>
              <a:t>familierne oplever, at møderne er anerkendende, og at målene står tydeligere.</a:t>
            </a:r>
          </a:p>
        </p:txBody>
      </p:sp>
      <p:sp>
        <p:nvSpPr>
          <p:cNvPr id="6" name="Text Placeholder 5">
            <a:extLst>
              <a:ext uri="{FF2B5EF4-FFF2-40B4-BE49-F238E27FC236}">
                <a16:creationId xmlns:a16="http://schemas.microsoft.com/office/drawing/2014/main" id="{CCB822C8-3B40-4423-A1FC-6F0B558D45EE}"/>
              </a:ext>
            </a:extLst>
          </p:cNvPr>
          <p:cNvSpPr>
            <a:spLocks noGrp="1"/>
          </p:cNvSpPr>
          <p:nvPr>
            <p:ph type="body" sz="quarter" idx="16"/>
          </p:nvPr>
        </p:nvSpPr>
        <p:spPr/>
        <p:txBody>
          <a:bodyPr/>
          <a:lstStyle/>
          <a:p>
            <a:r>
              <a:rPr lang="da-DK" dirty="0"/>
              <a:t>Opfølgningsmøder og Signs of Safety-skema</a:t>
            </a:r>
          </a:p>
        </p:txBody>
      </p:sp>
      <p:sp>
        <p:nvSpPr>
          <p:cNvPr id="7" name="Text Placeholder 6">
            <a:extLst>
              <a:ext uri="{FF2B5EF4-FFF2-40B4-BE49-F238E27FC236}">
                <a16:creationId xmlns:a16="http://schemas.microsoft.com/office/drawing/2014/main" id="{10378678-82EC-4D1E-B177-B209EEE3E8DF}"/>
              </a:ext>
            </a:extLst>
          </p:cNvPr>
          <p:cNvSpPr>
            <a:spLocks noGrp="1"/>
          </p:cNvSpPr>
          <p:nvPr>
            <p:ph type="body" sz="quarter" idx="17"/>
          </p:nvPr>
        </p:nvSpPr>
        <p:spPr/>
        <p:txBody>
          <a:bodyPr/>
          <a:lstStyle/>
          <a:p>
            <a:r>
              <a:rPr lang="da-DK" dirty="0"/>
              <a:t>Trin-for-trin: Sådan gør Roskilde Kommune </a:t>
            </a:r>
          </a:p>
        </p:txBody>
      </p:sp>
      <p:sp>
        <p:nvSpPr>
          <p:cNvPr id="8" name="Text Placeholder 7">
            <a:extLst>
              <a:ext uri="{FF2B5EF4-FFF2-40B4-BE49-F238E27FC236}">
                <a16:creationId xmlns:a16="http://schemas.microsoft.com/office/drawing/2014/main" id="{239EC648-BE9A-4456-AF84-32EE5E7AFCF7}"/>
              </a:ext>
            </a:extLst>
          </p:cNvPr>
          <p:cNvSpPr>
            <a:spLocks noGrp="1"/>
          </p:cNvSpPr>
          <p:nvPr>
            <p:ph type="body" sz="quarter" idx="18"/>
          </p:nvPr>
        </p:nvSpPr>
        <p:spPr>
          <a:xfrm>
            <a:off x="5874473" y="3594934"/>
            <a:ext cx="5479326" cy="498598"/>
          </a:xfrm>
        </p:spPr>
        <p:txBody>
          <a:bodyPr/>
          <a:lstStyle/>
          <a:p>
            <a:r>
              <a:rPr lang="da-DK" dirty="0"/>
              <a:t>Roskilde Kommune oplever, at Signs of Safety-skemaet bidrager til, at …</a:t>
            </a:r>
          </a:p>
        </p:txBody>
      </p:sp>
      <p:sp>
        <p:nvSpPr>
          <p:cNvPr id="9" name="Oval 8">
            <a:extLst>
              <a:ext uri="{FF2B5EF4-FFF2-40B4-BE49-F238E27FC236}">
                <a16:creationId xmlns:a16="http://schemas.microsoft.com/office/drawing/2014/main" id="{1961465F-76E1-41ED-A858-B68F6280927B}"/>
              </a:ext>
            </a:extLst>
          </p:cNvPr>
          <p:cNvSpPr/>
          <p:nvPr/>
        </p:nvSpPr>
        <p:spPr>
          <a:xfrm>
            <a:off x="5496281" y="3304872"/>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1" name="Footer Placeholder 3">
            <a:extLst>
              <a:ext uri="{FF2B5EF4-FFF2-40B4-BE49-F238E27FC236}">
                <a16:creationId xmlns:a16="http://schemas.microsoft.com/office/drawing/2014/main" id="{3D9A9712-2640-7132-05B3-81FF857240ED}"/>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237070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CFAAA8-9E8D-4403-8A3D-D662549DF1C6}"/>
              </a:ext>
            </a:extLst>
          </p:cNvPr>
          <p:cNvSpPr/>
          <p:nvPr/>
        </p:nvSpPr>
        <p:spPr>
          <a:xfrm>
            <a:off x="2714017" y="993325"/>
            <a:ext cx="6254885" cy="4871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Oval 15">
            <a:extLst>
              <a:ext uri="{FF2B5EF4-FFF2-40B4-BE49-F238E27FC236}">
                <a16:creationId xmlns:a16="http://schemas.microsoft.com/office/drawing/2014/main" id="{073BEBC9-18CF-49F6-AE51-1529B6C4A017}"/>
              </a:ext>
            </a:extLst>
          </p:cNvPr>
          <p:cNvSpPr/>
          <p:nvPr/>
        </p:nvSpPr>
        <p:spPr>
          <a:xfrm>
            <a:off x="5127641" y="389589"/>
            <a:ext cx="1320633" cy="132063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Content Placeholder 1">
            <a:extLst>
              <a:ext uri="{FF2B5EF4-FFF2-40B4-BE49-F238E27FC236}">
                <a16:creationId xmlns:a16="http://schemas.microsoft.com/office/drawing/2014/main" id="{EE17B118-261A-4299-8376-62F8A387A6A7}"/>
              </a:ext>
            </a:extLst>
          </p:cNvPr>
          <p:cNvSpPr>
            <a:spLocks noGrp="1"/>
          </p:cNvSpPr>
          <p:nvPr>
            <p:ph idx="1"/>
          </p:nvPr>
        </p:nvSpPr>
        <p:spPr>
          <a:xfrm>
            <a:off x="3431432" y="2515309"/>
            <a:ext cx="5158091" cy="3013389"/>
          </a:xfrm>
        </p:spPr>
        <p:txBody>
          <a:bodyPr/>
          <a:lstStyle/>
          <a:p>
            <a:pPr marL="174625" indent="-174625">
              <a:buFont typeface="Arial" panose="020B0604020202020204" pitchFamily="34" charset="0"/>
              <a:buChar char="•"/>
            </a:pPr>
            <a:r>
              <a:rPr lang="da-DK" sz="1800" dirty="0">
                <a:solidFill>
                  <a:schemeClr val="bg1"/>
                </a:solidFill>
              </a:rPr>
              <a:t>Inspiration til systematisk opfølgningspraksis i sagsbehandling på børne- og ungeområdet</a:t>
            </a:r>
          </a:p>
          <a:p>
            <a:pPr marL="174625" indent="-174625">
              <a:buFont typeface="Arial" panose="020B0604020202020204" pitchFamily="34" charset="0"/>
              <a:buChar char="•"/>
            </a:pPr>
            <a:r>
              <a:rPr lang="da-DK" sz="1800" dirty="0">
                <a:solidFill>
                  <a:schemeClr val="bg1"/>
                </a:solidFill>
              </a:rPr>
              <a:t>Redskab: Eksempel på at arbejde med prøvehandlinger</a:t>
            </a:r>
          </a:p>
          <a:p>
            <a:pPr marL="174625" indent="-174625">
              <a:buFont typeface="Arial" panose="020B0604020202020204" pitchFamily="34" charset="0"/>
              <a:buChar char="•"/>
            </a:pPr>
            <a:r>
              <a:rPr lang="da-DK" sz="1800" dirty="0">
                <a:solidFill>
                  <a:schemeClr val="bg1"/>
                </a:solidFill>
              </a:rPr>
              <a:t>Præsentation: Prøvehandlinger som tilgang til forandring</a:t>
            </a:r>
          </a:p>
          <a:p>
            <a:pPr marL="174625" indent="-174625">
              <a:buFont typeface="Arial" panose="020B0604020202020204" pitchFamily="34" charset="0"/>
              <a:buChar char="•"/>
            </a:pPr>
            <a:r>
              <a:rPr lang="da-DK" sz="1800" dirty="0">
                <a:solidFill>
                  <a:schemeClr val="bg1"/>
                </a:solidFill>
              </a:rPr>
              <a:t>Hæfte 4: Forbedringsarbejde gennem prøvehandlinger</a:t>
            </a:r>
          </a:p>
        </p:txBody>
      </p:sp>
      <p:sp>
        <p:nvSpPr>
          <p:cNvPr id="3" name="Text Placeholder 2">
            <a:extLst>
              <a:ext uri="{FF2B5EF4-FFF2-40B4-BE49-F238E27FC236}">
                <a16:creationId xmlns:a16="http://schemas.microsoft.com/office/drawing/2014/main" id="{DDE5713C-F312-4A45-BDD2-D8E38B95E6B9}"/>
              </a:ext>
            </a:extLst>
          </p:cNvPr>
          <p:cNvSpPr>
            <a:spLocks noGrp="1"/>
          </p:cNvSpPr>
          <p:nvPr>
            <p:ph type="body" sz="quarter" idx="16"/>
          </p:nvPr>
        </p:nvSpPr>
        <p:spPr>
          <a:xfrm>
            <a:off x="3431432" y="1664408"/>
            <a:ext cx="5348591" cy="850900"/>
          </a:xfrm>
        </p:spPr>
        <p:txBody>
          <a:bodyPr/>
          <a:lstStyle/>
          <a:p>
            <a:r>
              <a:rPr lang="da-DK" sz="5400" dirty="0">
                <a:solidFill>
                  <a:schemeClr val="bg1"/>
                </a:solidFill>
              </a:rPr>
              <a:t>Vil I vide mere?</a:t>
            </a:r>
          </a:p>
        </p:txBody>
      </p:sp>
      <p:grpSp>
        <p:nvGrpSpPr>
          <p:cNvPr id="15" name="Group 14">
            <a:extLst>
              <a:ext uri="{FF2B5EF4-FFF2-40B4-BE49-F238E27FC236}">
                <a16:creationId xmlns:a16="http://schemas.microsoft.com/office/drawing/2014/main" id="{5F381FC4-B83F-4133-8CC0-726C1F7D6952}"/>
              </a:ext>
            </a:extLst>
          </p:cNvPr>
          <p:cNvGrpSpPr/>
          <p:nvPr/>
        </p:nvGrpSpPr>
        <p:grpSpPr>
          <a:xfrm>
            <a:off x="5398875" y="548828"/>
            <a:ext cx="784676" cy="786539"/>
            <a:chOff x="5934075" y="3267170"/>
            <a:chExt cx="320992" cy="321754"/>
          </a:xfrm>
        </p:grpSpPr>
        <p:sp>
          <p:nvSpPr>
            <p:cNvPr id="7" name="Freeform: Shape 6">
              <a:extLst>
                <a:ext uri="{FF2B5EF4-FFF2-40B4-BE49-F238E27FC236}">
                  <a16:creationId xmlns:a16="http://schemas.microsoft.com/office/drawing/2014/main" id="{8EFE4754-EA51-4A9E-8356-21ACB7AC40B1}"/>
                </a:ext>
              </a:extLst>
            </p:cNvPr>
            <p:cNvSpPr/>
            <p:nvPr/>
          </p:nvSpPr>
          <p:spPr>
            <a:xfrm>
              <a:off x="5934075" y="3311366"/>
              <a:ext cx="320992" cy="277558"/>
            </a:xfrm>
            <a:custGeom>
              <a:avLst/>
              <a:gdLst>
                <a:gd name="connsiteX0" fmla="*/ 311087 w 320992"/>
                <a:gd name="connsiteY0" fmla="*/ 267843 h 277558"/>
                <a:gd name="connsiteX1" fmla="*/ 183547 w 320992"/>
                <a:gd name="connsiteY1" fmla="*/ 267843 h 277558"/>
                <a:gd name="connsiteX2" fmla="*/ 230219 w 320992"/>
                <a:gd name="connsiteY2" fmla="*/ 254318 h 277558"/>
                <a:gd name="connsiteX3" fmla="*/ 297561 w 320992"/>
                <a:gd name="connsiteY3" fmla="*/ 253365 h 277558"/>
                <a:gd name="connsiteX4" fmla="*/ 301562 w 320992"/>
                <a:gd name="connsiteY4" fmla="*/ 252222 h 277558"/>
                <a:gd name="connsiteX5" fmla="*/ 303276 w 320992"/>
                <a:gd name="connsiteY5" fmla="*/ 248507 h 277558"/>
                <a:gd name="connsiteX6" fmla="*/ 303276 w 320992"/>
                <a:gd name="connsiteY6" fmla="*/ 80677 h 277558"/>
                <a:gd name="connsiteX7" fmla="*/ 311182 w 320992"/>
                <a:gd name="connsiteY7" fmla="*/ 80677 h 277558"/>
                <a:gd name="connsiteX8" fmla="*/ 311182 w 320992"/>
                <a:gd name="connsiteY8" fmla="*/ 267843 h 277558"/>
                <a:gd name="connsiteX9" fmla="*/ 165449 w 320992"/>
                <a:gd name="connsiteY9" fmla="*/ 123254 h 277558"/>
                <a:gd name="connsiteX10" fmla="*/ 170307 w 320992"/>
                <a:gd name="connsiteY10" fmla="*/ 121539 h 277558"/>
                <a:gd name="connsiteX11" fmla="*/ 178213 w 320992"/>
                <a:gd name="connsiteY11" fmla="*/ 117443 h 277558"/>
                <a:gd name="connsiteX12" fmla="*/ 179165 w 320992"/>
                <a:gd name="connsiteY12" fmla="*/ 115062 h 277558"/>
                <a:gd name="connsiteX13" fmla="*/ 177546 w 320992"/>
                <a:gd name="connsiteY13" fmla="*/ 113633 h 277558"/>
                <a:gd name="connsiteX14" fmla="*/ 165544 w 320992"/>
                <a:gd name="connsiteY14" fmla="*/ 113633 h 277558"/>
                <a:gd name="connsiteX15" fmla="*/ 155639 w 320992"/>
                <a:gd name="connsiteY15" fmla="*/ 113919 h 277558"/>
                <a:gd name="connsiteX16" fmla="*/ 145542 w 320992"/>
                <a:gd name="connsiteY16" fmla="*/ 113919 h 277558"/>
                <a:gd name="connsiteX17" fmla="*/ 143923 w 320992"/>
                <a:gd name="connsiteY17" fmla="*/ 115443 h 277558"/>
                <a:gd name="connsiteX18" fmla="*/ 144875 w 320992"/>
                <a:gd name="connsiteY18" fmla="*/ 117729 h 277558"/>
                <a:gd name="connsiteX19" fmla="*/ 152972 w 320992"/>
                <a:gd name="connsiteY19" fmla="*/ 121730 h 277558"/>
                <a:gd name="connsiteX20" fmla="*/ 155639 w 320992"/>
                <a:gd name="connsiteY20" fmla="*/ 122777 h 277558"/>
                <a:gd name="connsiteX21" fmla="*/ 155639 w 320992"/>
                <a:gd name="connsiteY21" fmla="*/ 264795 h 277558"/>
                <a:gd name="connsiteX22" fmla="*/ 92583 w 320992"/>
                <a:gd name="connsiteY22" fmla="*/ 244507 h 277558"/>
                <a:gd name="connsiteX23" fmla="*/ 27813 w 320992"/>
                <a:gd name="connsiteY23" fmla="*/ 242792 h 277558"/>
                <a:gd name="connsiteX24" fmla="*/ 27813 w 320992"/>
                <a:gd name="connsiteY24" fmla="*/ 53626 h 277558"/>
                <a:gd name="connsiteX25" fmla="*/ 99060 w 320992"/>
                <a:gd name="connsiteY25" fmla="*/ 54197 h 277558"/>
                <a:gd name="connsiteX26" fmla="*/ 123444 w 320992"/>
                <a:gd name="connsiteY26" fmla="*/ 61627 h 277558"/>
                <a:gd name="connsiteX27" fmla="*/ 125730 w 320992"/>
                <a:gd name="connsiteY27" fmla="*/ 65437 h 277558"/>
                <a:gd name="connsiteX28" fmla="*/ 130397 w 320992"/>
                <a:gd name="connsiteY28" fmla="*/ 73819 h 277558"/>
                <a:gd name="connsiteX29" fmla="*/ 135065 w 320992"/>
                <a:gd name="connsiteY29" fmla="*/ 87916 h 277558"/>
                <a:gd name="connsiteX30" fmla="*/ 142780 w 320992"/>
                <a:gd name="connsiteY30" fmla="*/ 95345 h 277558"/>
                <a:gd name="connsiteX31" fmla="*/ 144590 w 320992"/>
                <a:gd name="connsiteY31" fmla="*/ 95536 h 277558"/>
                <a:gd name="connsiteX32" fmla="*/ 155829 w 320992"/>
                <a:gd name="connsiteY32" fmla="*/ 95536 h 277558"/>
                <a:gd name="connsiteX33" fmla="*/ 165735 w 320992"/>
                <a:gd name="connsiteY33" fmla="*/ 95250 h 277558"/>
                <a:gd name="connsiteX34" fmla="*/ 178213 w 320992"/>
                <a:gd name="connsiteY34" fmla="*/ 95060 h 277558"/>
                <a:gd name="connsiteX35" fmla="*/ 181547 w 320992"/>
                <a:gd name="connsiteY35" fmla="*/ 94393 h 277558"/>
                <a:gd name="connsiteX36" fmla="*/ 187643 w 320992"/>
                <a:gd name="connsiteY36" fmla="*/ 87249 h 277558"/>
                <a:gd name="connsiteX37" fmla="*/ 191929 w 320992"/>
                <a:gd name="connsiteY37" fmla="*/ 73057 h 277558"/>
                <a:gd name="connsiteX38" fmla="*/ 196406 w 320992"/>
                <a:gd name="connsiteY38" fmla="*/ 64580 h 277558"/>
                <a:gd name="connsiteX39" fmla="*/ 198120 w 320992"/>
                <a:gd name="connsiteY39" fmla="*/ 61531 h 277558"/>
                <a:gd name="connsiteX40" fmla="*/ 222314 w 320992"/>
                <a:gd name="connsiteY40" fmla="*/ 54197 h 277558"/>
                <a:gd name="connsiteX41" fmla="*/ 293561 w 320992"/>
                <a:gd name="connsiteY41" fmla="*/ 53626 h 277558"/>
                <a:gd name="connsiteX42" fmla="*/ 293561 w 320992"/>
                <a:gd name="connsiteY42" fmla="*/ 242888 h 277558"/>
                <a:gd name="connsiteX43" fmla="*/ 228791 w 320992"/>
                <a:gd name="connsiteY43" fmla="*/ 244602 h 277558"/>
                <a:gd name="connsiteX44" fmla="*/ 165735 w 320992"/>
                <a:gd name="connsiteY44" fmla="*/ 264890 h 277558"/>
                <a:gd name="connsiteX45" fmla="*/ 165735 w 320992"/>
                <a:gd name="connsiteY45" fmla="*/ 123254 h 277558"/>
                <a:gd name="connsiteX46" fmla="*/ 9906 w 320992"/>
                <a:gd name="connsiteY46" fmla="*/ 267843 h 277558"/>
                <a:gd name="connsiteX47" fmla="*/ 9906 w 320992"/>
                <a:gd name="connsiteY47" fmla="*/ 80677 h 277558"/>
                <a:gd name="connsiteX48" fmla="*/ 17812 w 320992"/>
                <a:gd name="connsiteY48" fmla="*/ 80677 h 277558"/>
                <a:gd name="connsiteX49" fmla="*/ 17812 w 320992"/>
                <a:gd name="connsiteY49" fmla="*/ 248603 h 277558"/>
                <a:gd name="connsiteX50" fmla="*/ 19526 w 320992"/>
                <a:gd name="connsiteY50" fmla="*/ 252317 h 277558"/>
                <a:gd name="connsiteX51" fmla="*/ 23527 w 320992"/>
                <a:gd name="connsiteY51" fmla="*/ 253460 h 277558"/>
                <a:gd name="connsiteX52" fmla="*/ 90869 w 320992"/>
                <a:gd name="connsiteY52" fmla="*/ 254413 h 277558"/>
                <a:gd name="connsiteX53" fmla="*/ 137541 w 320992"/>
                <a:gd name="connsiteY53" fmla="*/ 267938 h 277558"/>
                <a:gd name="connsiteX54" fmla="*/ 9906 w 320992"/>
                <a:gd name="connsiteY54" fmla="*/ 267938 h 277558"/>
                <a:gd name="connsiteX55" fmla="*/ 138303 w 320992"/>
                <a:gd name="connsiteY55" fmla="*/ 17145 h 277558"/>
                <a:gd name="connsiteX56" fmla="*/ 160115 w 320992"/>
                <a:gd name="connsiteY56" fmla="*/ 8668 h 277558"/>
                <a:gd name="connsiteX57" fmla="*/ 160592 w 320992"/>
                <a:gd name="connsiteY57" fmla="*/ 8668 h 277558"/>
                <a:gd name="connsiteX58" fmla="*/ 166878 w 320992"/>
                <a:gd name="connsiteY58" fmla="*/ 9239 h 277558"/>
                <a:gd name="connsiteX59" fmla="*/ 184023 w 320992"/>
                <a:gd name="connsiteY59" fmla="*/ 18098 h 277558"/>
                <a:gd name="connsiteX60" fmla="*/ 194119 w 320992"/>
                <a:gd name="connsiteY60" fmla="*/ 41719 h 277558"/>
                <a:gd name="connsiteX61" fmla="*/ 194119 w 320992"/>
                <a:gd name="connsiteY61" fmla="*/ 41719 h 277558"/>
                <a:gd name="connsiteX62" fmla="*/ 192310 w 320992"/>
                <a:gd name="connsiteY62" fmla="*/ 53149 h 277558"/>
                <a:gd name="connsiteX63" fmla="*/ 191738 w 320992"/>
                <a:gd name="connsiteY63" fmla="*/ 54769 h 277558"/>
                <a:gd name="connsiteX64" fmla="*/ 189071 w 320992"/>
                <a:gd name="connsiteY64" fmla="*/ 60007 h 277558"/>
                <a:gd name="connsiteX65" fmla="*/ 184880 w 320992"/>
                <a:gd name="connsiteY65" fmla="*/ 67723 h 277558"/>
                <a:gd name="connsiteX66" fmla="*/ 183928 w 320992"/>
                <a:gd name="connsiteY66" fmla="*/ 69818 h 277558"/>
                <a:gd name="connsiteX67" fmla="*/ 179737 w 320992"/>
                <a:gd name="connsiteY67" fmla="*/ 83058 h 277558"/>
                <a:gd name="connsiteX68" fmla="*/ 179165 w 320992"/>
                <a:gd name="connsiteY68" fmla="*/ 85439 h 277558"/>
                <a:gd name="connsiteX69" fmla="*/ 178784 w 320992"/>
                <a:gd name="connsiteY69" fmla="*/ 86106 h 277558"/>
                <a:gd name="connsiteX70" fmla="*/ 177927 w 320992"/>
                <a:gd name="connsiteY70" fmla="*/ 86392 h 277558"/>
                <a:gd name="connsiteX71" fmla="*/ 170783 w 320992"/>
                <a:gd name="connsiteY71" fmla="*/ 86392 h 277558"/>
                <a:gd name="connsiteX72" fmla="*/ 167450 w 320992"/>
                <a:gd name="connsiteY72" fmla="*/ 86487 h 277558"/>
                <a:gd name="connsiteX73" fmla="*/ 165449 w 320992"/>
                <a:gd name="connsiteY73" fmla="*/ 86487 h 277558"/>
                <a:gd name="connsiteX74" fmla="*/ 155543 w 320992"/>
                <a:gd name="connsiteY74" fmla="*/ 86582 h 277558"/>
                <a:gd name="connsiteX75" fmla="*/ 154591 w 320992"/>
                <a:gd name="connsiteY75" fmla="*/ 86582 h 277558"/>
                <a:gd name="connsiteX76" fmla="*/ 151257 w 320992"/>
                <a:gd name="connsiteY76" fmla="*/ 86582 h 277558"/>
                <a:gd name="connsiteX77" fmla="*/ 144304 w 320992"/>
                <a:gd name="connsiteY77" fmla="*/ 86582 h 277558"/>
                <a:gd name="connsiteX78" fmla="*/ 144304 w 320992"/>
                <a:gd name="connsiteY78" fmla="*/ 86582 h 277558"/>
                <a:gd name="connsiteX79" fmla="*/ 143066 w 320992"/>
                <a:gd name="connsiteY79" fmla="*/ 85630 h 277558"/>
                <a:gd name="connsiteX80" fmla="*/ 137922 w 320992"/>
                <a:gd name="connsiteY80" fmla="*/ 70104 h 277558"/>
                <a:gd name="connsiteX81" fmla="*/ 136874 w 320992"/>
                <a:gd name="connsiteY81" fmla="*/ 67818 h 277558"/>
                <a:gd name="connsiteX82" fmla="*/ 132588 w 320992"/>
                <a:gd name="connsiteY82" fmla="*/ 60388 h 277558"/>
                <a:gd name="connsiteX83" fmla="*/ 128873 w 320992"/>
                <a:gd name="connsiteY83" fmla="*/ 52959 h 277558"/>
                <a:gd name="connsiteX84" fmla="*/ 127064 w 320992"/>
                <a:gd name="connsiteY84" fmla="*/ 42291 h 277558"/>
                <a:gd name="connsiteX85" fmla="*/ 127064 w 320992"/>
                <a:gd name="connsiteY85" fmla="*/ 42291 h 277558"/>
                <a:gd name="connsiteX86" fmla="*/ 138303 w 320992"/>
                <a:gd name="connsiteY86" fmla="*/ 16859 h 277558"/>
                <a:gd name="connsiteX87" fmla="*/ 316135 w 320992"/>
                <a:gd name="connsiteY87" fmla="*/ 70485 h 277558"/>
                <a:gd name="connsiteX88" fmla="*/ 303276 w 320992"/>
                <a:gd name="connsiteY88" fmla="*/ 70485 h 277558"/>
                <a:gd name="connsiteX89" fmla="*/ 303276 w 320992"/>
                <a:gd name="connsiteY89" fmla="*/ 49149 h 277558"/>
                <a:gd name="connsiteX90" fmla="*/ 299180 w 320992"/>
                <a:gd name="connsiteY90" fmla="*/ 44291 h 277558"/>
                <a:gd name="connsiteX91" fmla="*/ 220123 w 320992"/>
                <a:gd name="connsiteY91" fmla="*/ 44291 h 277558"/>
                <a:gd name="connsiteX92" fmla="*/ 202025 w 320992"/>
                <a:gd name="connsiteY92" fmla="*/ 49244 h 277558"/>
                <a:gd name="connsiteX93" fmla="*/ 202311 w 320992"/>
                <a:gd name="connsiteY93" fmla="*/ 47625 h 277558"/>
                <a:gd name="connsiteX94" fmla="*/ 202692 w 320992"/>
                <a:gd name="connsiteY94" fmla="*/ 41434 h 277558"/>
                <a:gd name="connsiteX95" fmla="*/ 190024 w 320992"/>
                <a:gd name="connsiteY95" fmla="*/ 11906 h 277558"/>
                <a:gd name="connsiteX96" fmla="*/ 160687 w 320992"/>
                <a:gd name="connsiteY96" fmla="*/ 0 h 277558"/>
                <a:gd name="connsiteX97" fmla="*/ 160115 w 320992"/>
                <a:gd name="connsiteY97" fmla="*/ 0 h 277558"/>
                <a:gd name="connsiteX98" fmla="*/ 151543 w 320992"/>
                <a:gd name="connsiteY98" fmla="*/ 952 h 277558"/>
                <a:gd name="connsiteX99" fmla="*/ 127921 w 320992"/>
                <a:gd name="connsiteY99" fmla="*/ 15716 h 277558"/>
                <a:gd name="connsiteX100" fmla="*/ 121063 w 320992"/>
                <a:gd name="connsiteY100" fmla="*/ 28004 h 277558"/>
                <a:gd name="connsiteX101" fmla="*/ 118682 w 320992"/>
                <a:gd name="connsiteY101" fmla="*/ 42386 h 277558"/>
                <a:gd name="connsiteX102" fmla="*/ 118682 w 320992"/>
                <a:gd name="connsiteY102" fmla="*/ 42386 h 277558"/>
                <a:gd name="connsiteX103" fmla="*/ 119348 w 320992"/>
                <a:gd name="connsiteY103" fmla="*/ 49340 h 277558"/>
                <a:gd name="connsiteX104" fmla="*/ 101156 w 320992"/>
                <a:gd name="connsiteY104" fmla="*/ 44387 h 277558"/>
                <a:gd name="connsiteX105" fmla="*/ 22098 w 320992"/>
                <a:gd name="connsiteY105" fmla="*/ 44387 h 277558"/>
                <a:gd name="connsiteX106" fmla="*/ 18002 w 320992"/>
                <a:gd name="connsiteY106" fmla="*/ 49244 h 277558"/>
                <a:gd name="connsiteX107" fmla="*/ 18002 w 320992"/>
                <a:gd name="connsiteY107" fmla="*/ 70580 h 277558"/>
                <a:gd name="connsiteX108" fmla="*/ 4953 w 320992"/>
                <a:gd name="connsiteY108" fmla="*/ 70580 h 277558"/>
                <a:gd name="connsiteX109" fmla="*/ 0 w 320992"/>
                <a:gd name="connsiteY109" fmla="*/ 75533 h 277558"/>
                <a:gd name="connsiteX110" fmla="*/ 0 w 320992"/>
                <a:gd name="connsiteY110" fmla="*/ 272606 h 277558"/>
                <a:gd name="connsiteX111" fmla="*/ 4953 w 320992"/>
                <a:gd name="connsiteY111" fmla="*/ 277559 h 277558"/>
                <a:gd name="connsiteX112" fmla="*/ 316040 w 320992"/>
                <a:gd name="connsiteY112" fmla="*/ 277559 h 277558"/>
                <a:gd name="connsiteX113" fmla="*/ 320993 w 320992"/>
                <a:gd name="connsiteY113" fmla="*/ 272606 h 277558"/>
                <a:gd name="connsiteX114" fmla="*/ 320993 w 320992"/>
                <a:gd name="connsiteY114" fmla="*/ 75724 h 277558"/>
                <a:gd name="connsiteX115" fmla="*/ 316040 w 320992"/>
                <a:gd name="connsiteY115" fmla="*/ 70771 h 2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20992" h="277558">
                  <a:moveTo>
                    <a:pt x="311087" y="267843"/>
                  </a:moveTo>
                  <a:lnTo>
                    <a:pt x="183547" y="267843"/>
                  </a:lnTo>
                  <a:cubicBezTo>
                    <a:pt x="199168" y="261652"/>
                    <a:pt x="214789" y="257080"/>
                    <a:pt x="230219" y="254318"/>
                  </a:cubicBezTo>
                  <a:cubicBezTo>
                    <a:pt x="252508" y="250412"/>
                    <a:pt x="275177" y="250127"/>
                    <a:pt x="297561" y="253365"/>
                  </a:cubicBezTo>
                  <a:cubicBezTo>
                    <a:pt x="298990" y="253556"/>
                    <a:pt x="300419" y="253175"/>
                    <a:pt x="301562" y="252222"/>
                  </a:cubicBezTo>
                  <a:cubicBezTo>
                    <a:pt x="302609" y="251270"/>
                    <a:pt x="303276" y="249936"/>
                    <a:pt x="303276" y="248507"/>
                  </a:cubicBezTo>
                  <a:lnTo>
                    <a:pt x="303276" y="80677"/>
                  </a:lnTo>
                  <a:lnTo>
                    <a:pt x="311182" y="80677"/>
                  </a:lnTo>
                  <a:lnTo>
                    <a:pt x="311182" y="267843"/>
                  </a:lnTo>
                  <a:close/>
                  <a:moveTo>
                    <a:pt x="165449" y="123254"/>
                  </a:moveTo>
                  <a:cubicBezTo>
                    <a:pt x="167069" y="122968"/>
                    <a:pt x="168688" y="122301"/>
                    <a:pt x="170307" y="121539"/>
                  </a:cubicBezTo>
                  <a:lnTo>
                    <a:pt x="178213" y="117443"/>
                  </a:lnTo>
                  <a:cubicBezTo>
                    <a:pt x="179070" y="116967"/>
                    <a:pt x="179356" y="115919"/>
                    <a:pt x="179165" y="115062"/>
                  </a:cubicBezTo>
                  <a:cubicBezTo>
                    <a:pt x="178975" y="114205"/>
                    <a:pt x="178308" y="113633"/>
                    <a:pt x="177546" y="113633"/>
                  </a:cubicBezTo>
                  <a:lnTo>
                    <a:pt x="165544" y="113633"/>
                  </a:lnTo>
                  <a:cubicBezTo>
                    <a:pt x="165544" y="113633"/>
                    <a:pt x="155639" y="113919"/>
                    <a:pt x="155639" y="113919"/>
                  </a:cubicBezTo>
                  <a:lnTo>
                    <a:pt x="145542" y="113919"/>
                  </a:lnTo>
                  <a:cubicBezTo>
                    <a:pt x="144780" y="114014"/>
                    <a:pt x="144113" y="114586"/>
                    <a:pt x="143923" y="115443"/>
                  </a:cubicBezTo>
                  <a:cubicBezTo>
                    <a:pt x="143732" y="116300"/>
                    <a:pt x="143923" y="117348"/>
                    <a:pt x="144875" y="117729"/>
                  </a:cubicBezTo>
                  <a:lnTo>
                    <a:pt x="152972" y="121730"/>
                  </a:lnTo>
                  <a:cubicBezTo>
                    <a:pt x="153829" y="122206"/>
                    <a:pt x="154781" y="122492"/>
                    <a:pt x="155639" y="122777"/>
                  </a:cubicBezTo>
                  <a:lnTo>
                    <a:pt x="155639" y="264795"/>
                  </a:lnTo>
                  <a:cubicBezTo>
                    <a:pt x="134684" y="254984"/>
                    <a:pt x="113538" y="248221"/>
                    <a:pt x="92583" y="244507"/>
                  </a:cubicBezTo>
                  <a:cubicBezTo>
                    <a:pt x="71057" y="240697"/>
                    <a:pt x="49340" y="240125"/>
                    <a:pt x="27813" y="242792"/>
                  </a:cubicBezTo>
                  <a:lnTo>
                    <a:pt x="27813" y="53626"/>
                  </a:lnTo>
                  <a:cubicBezTo>
                    <a:pt x="54007" y="49625"/>
                    <a:pt x="78010" y="49816"/>
                    <a:pt x="99060" y="54197"/>
                  </a:cubicBezTo>
                  <a:cubicBezTo>
                    <a:pt x="107537" y="55912"/>
                    <a:pt x="115634" y="58388"/>
                    <a:pt x="123444" y="61627"/>
                  </a:cubicBezTo>
                  <a:cubicBezTo>
                    <a:pt x="124111" y="62960"/>
                    <a:pt x="124873" y="64199"/>
                    <a:pt x="125730" y="65437"/>
                  </a:cubicBezTo>
                  <a:cubicBezTo>
                    <a:pt x="127635" y="68390"/>
                    <a:pt x="129159" y="71152"/>
                    <a:pt x="130397" y="73819"/>
                  </a:cubicBezTo>
                  <a:cubicBezTo>
                    <a:pt x="132398" y="78486"/>
                    <a:pt x="134017" y="83249"/>
                    <a:pt x="135065" y="87916"/>
                  </a:cubicBezTo>
                  <a:cubicBezTo>
                    <a:pt x="135922" y="91726"/>
                    <a:pt x="138970" y="94583"/>
                    <a:pt x="142780" y="95345"/>
                  </a:cubicBezTo>
                  <a:cubicBezTo>
                    <a:pt x="143351" y="95441"/>
                    <a:pt x="143923" y="95536"/>
                    <a:pt x="144590" y="95536"/>
                  </a:cubicBezTo>
                  <a:lnTo>
                    <a:pt x="155829" y="95536"/>
                  </a:lnTo>
                  <a:cubicBezTo>
                    <a:pt x="155829" y="95536"/>
                    <a:pt x="165735" y="95250"/>
                    <a:pt x="165735" y="95250"/>
                  </a:cubicBezTo>
                  <a:lnTo>
                    <a:pt x="178213" y="95060"/>
                  </a:lnTo>
                  <a:cubicBezTo>
                    <a:pt x="179356" y="95060"/>
                    <a:pt x="180499" y="94869"/>
                    <a:pt x="181547" y="94393"/>
                  </a:cubicBezTo>
                  <a:cubicBezTo>
                    <a:pt x="184594" y="93250"/>
                    <a:pt x="186976" y="90487"/>
                    <a:pt x="187643" y="87249"/>
                  </a:cubicBezTo>
                  <a:cubicBezTo>
                    <a:pt x="188595" y="82582"/>
                    <a:pt x="190024" y="77819"/>
                    <a:pt x="191929" y="73057"/>
                  </a:cubicBezTo>
                  <a:cubicBezTo>
                    <a:pt x="193072" y="70295"/>
                    <a:pt x="194501" y="67532"/>
                    <a:pt x="196406" y="64580"/>
                  </a:cubicBezTo>
                  <a:cubicBezTo>
                    <a:pt x="197072" y="63627"/>
                    <a:pt x="197644" y="62579"/>
                    <a:pt x="198120" y="61531"/>
                  </a:cubicBezTo>
                  <a:cubicBezTo>
                    <a:pt x="205835" y="58388"/>
                    <a:pt x="213836" y="56007"/>
                    <a:pt x="222314" y="54197"/>
                  </a:cubicBezTo>
                  <a:cubicBezTo>
                    <a:pt x="243459" y="49816"/>
                    <a:pt x="267367" y="49625"/>
                    <a:pt x="293561" y="53626"/>
                  </a:cubicBezTo>
                  <a:lnTo>
                    <a:pt x="293561" y="242888"/>
                  </a:lnTo>
                  <a:cubicBezTo>
                    <a:pt x="272034" y="240221"/>
                    <a:pt x="250222" y="240792"/>
                    <a:pt x="228791" y="244602"/>
                  </a:cubicBezTo>
                  <a:cubicBezTo>
                    <a:pt x="207836" y="248317"/>
                    <a:pt x="186690" y="255080"/>
                    <a:pt x="165735" y="264890"/>
                  </a:cubicBezTo>
                  <a:lnTo>
                    <a:pt x="165735" y="123254"/>
                  </a:lnTo>
                  <a:close/>
                  <a:moveTo>
                    <a:pt x="9906" y="267843"/>
                  </a:moveTo>
                  <a:lnTo>
                    <a:pt x="9906" y="80677"/>
                  </a:lnTo>
                  <a:lnTo>
                    <a:pt x="17812" y="80677"/>
                  </a:lnTo>
                  <a:lnTo>
                    <a:pt x="17812" y="248603"/>
                  </a:lnTo>
                  <a:cubicBezTo>
                    <a:pt x="17812" y="250031"/>
                    <a:pt x="18479" y="251460"/>
                    <a:pt x="19526" y="252317"/>
                  </a:cubicBezTo>
                  <a:cubicBezTo>
                    <a:pt x="20574" y="253270"/>
                    <a:pt x="22098" y="253651"/>
                    <a:pt x="23527" y="253460"/>
                  </a:cubicBezTo>
                  <a:cubicBezTo>
                    <a:pt x="45815" y="250127"/>
                    <a:pt x="68485" y="250412"/>
                    <a:pt x="90869" y="254413"/>
                  </a:cubicBezTo>
                  <a:cubicBezTo>
                    <a:pt x="106299" y="257175"/>
                    <a:pt x="122015" y="261652"/>
                    <a:pt x="137541" y="267938"/>
                  </a:cubicBezTo>
                  <a:lnTo>
                    <a:pt x="9906" y="267938"/>
                  </a:lnTo>
                  <a:close/>
                  <a:moveTo>
                    <a:pt x="138303" y="17145"/>
                  </a:moveTo>
                  <a:cubicBezTo>
                    <a:pt x="144304" y="11811"/>
                    <a:pt x="152114" y="8763"/>
                    <a:pt x="160115" y="8668"/>
                  </a:cubicBezTo>
                  <a:lnTo>
                    <a:pt x="160592" y="8668"/>
                  </a:lnTo>
                  <a:cubicBezTo>
                    <a:pt x="162687" y="8668"/>
                    <a:pt x="164783" y="8858"/>
                    <a:pt x="166878" y="9239"/>
                  </a:cubicBezTo>
                  <a:cubicBezTo>
                    <a:pt x="173355" y="10477"/>
                    <a:pt x="179261" y="13526"/>
                    <a:pt x="184023" y="18098"/>
                  </a:cubicBezTo>
                  <a:cubicBezTo>
                    <a:pt x="190405" y="24289"/>
                    <a:pt x="194024" y="32671"/>
                    <a:pt x="194119" y="41719"/>
                  </a:cubicBezTo>
                  <a:lnTo>
                    <a:pt x="194119" y="41719"/>
                  </a:lnTo>
                  <a:cubicBezTo>
                    <a:pt x="194119" y="45625"/>
                    <a:pt x="193548" y="49530"/>
                    <a:pt x="192310" y="53149"/>
                  </a:cubicBezTo>
                  <a:cubicBezTo>
                    <a:pt x="192119" y="53721"/>
                    <a:pt x="191929" y="54197"/>
                    <a:pt x="191738" y="54769"/>
                  </a:cubicBezTo>
                  <a:cubicBezTo>
                    <a:pt x="190976" y="56579"/>
                    <a:pt x="190119" y="58388"/>
                    <a:pt x="189071" y="60007"/>
                  </a:cubicBezTo>
                  <a:cubicBezTo>
                    <a:pt x="187357" y="62674"/>
                    <a:pt x="186023" y="65246"/>
                    <a:pt x="184880" y="67723"/>
                  </a:cubicBezTo>
                  <a:cubicBezTo>
                    <a:pt x="184594" y="68390"/>
                    <a:pt x="184214" y="69152"/>
                    <a:pt x="183928" y="69818"/>
                  </a:cubicBezTo>
                  <a:cubicBezTo>
                    <a:pt x="182118" y="74295"/>
                    <a:pt x="180689" y="78677"/>
                    <a:pt x="179737" y="83058"/>
                  </a:cubicBezTo>
                  <a:cubicBezTo>
                    <a:pt x="179546" y="83820"/>
                    <a:pt x="179356" y="84582"/>
                    <a:pt x="179165" y="85439"/>
                  </a:cubicBezTo>
                  <a:cubicBezTo>
                    <a:pt x="179165" y="85725"/>
                    <a:pt x="178880" y="86011"/>
                    <a:pt x="178784" y="86106"/>
                  </a:cubicBezTo>
                  <a:cubicBezTo>
                    <a:pt x="178594" y="86297"/>
                    <a:pt x="178308" y="86392"/>
                    <a:pt x="177927" y="86392"/>
                  </a:cubicBezTo>
                  <a:lnTo>
                    <a:pt x="170783" y="86392"/>
                  </a:lnTo>
                  <a:cubicBezTo>
                    <a:pt x="170783" y="86392"/>
                    <a:pt x="167450" y="86487"/>
                    <a:pt x="167450" y="86487"/>
                  </a:cubicBezTo>
                  <a:lnTo>
                    <a:pt x="165449" y="86487"/>
                  </a:lnTo>
                  <a:cubicBezTo>
                    <a:pt x="165449" y="86487"/>
                    <a:pt x="155543" y="86582"/>
                    <a:pt x="155543" y="86582"/>
                  </a:cubicBezTo>
                  <a:lnTo>
                    <a:pt x="154591" y="86582"/>
                  </a:lnTo>
                  <a:cubicBezTo>
                    <a:pt x="154591" y="86582"/>
                    <a:pt x="151257" y="86582"/>
                    <a:pt x="151257" y="86582"/>
                  </a:cubicBezTo>
                  <a:lnTo>
                    <a:pt x="144304" y="86582"/>
                  </a:lnTo>
                  <a:cubicBezTo>
                    <a:pt x="144304" y="86582"/>
                    <a:pt x="144304" y="86582"/>
                    <a:pt x="144304" y="86582"/>
                  </a:cubicBezTo>
                  <a:cubicBezTo>
                    <a:pt x="143732" y="86582"/>
                    <a:pt x="143256" y="86201"/>
                    <a:pt x="143066" y="85630"/>
                  </a:cubicBezTo>
                  <a:cubicBezTo>
                    <a:pt x="141923" y="80486"/>
                    <a:pt x="140113" y="75248"/>
                    <a:pt x="137922" y="70104"/>
                  </a:cubicBezTo>
                  <a:cubicBezTo>
                    <a:pt x="137541" y="69342"/>
                    <a:pt x="137255" y="68580"/>
                    <a:pt x="136874" y="67818"/>
                  </a:cubicBezTo>
                  <a:cubicBezTo>
                    <a:pt x="135636" y="65342"/>
                    <a:pt x="134303" y="62960"/>
                    <a:pt x="132588" y="60388"/>
                  </a:cubicBezTo>
                  <a:cubicBezTo>
                    <a:pt x="131064" y="58007"/>
                    <a:pt x="129826" y="55531"/>
                    <a:pt x="128873" y="52959"/>
                  </a:cubicBezTo>
                  <a:cubicBezTo>
                    <a:pt x="127730" y="49530"/>
                    <a:pt x="127064" y="46006"/>
                    <a:pt x="127064" y="42291"/>
                  </a:cubicBezTo>
                  <a:lnTo>
                    <a:pt x="127064" y="42291"/>
                  </a:lnTo>
                  <a:cubicBezTo>
                    <a:pt x="127064" y="32575"/>
                    <a:pt x="131064" y="23336"/>
                    <a:pt x="138303" y="16859"/>
                  </a:cubicBezTo>
                  <a:moveTo>
                    <a:pt x="316135" y="70485"/>
                  </a:moveTo>
                  <a:lnTo>
                    <a:pt x="303276" y="70485"/>
                  </a:lnTo>
                  <a:lnTo>
                    <a:pt x="303276" y="49149"/>
                  </a:lnTo>
                  <a:cubicBezTo>
                    <a:pt x="303276" y="46768"/>
                    <a:pt x="301562" y="44672"/>
                    <a:pt x="299180" y="44291"/>
                  </a:cubicBezTo>
                  <a:cubicBezTo>
                    <a:pt x="270129" y="39434"/>
                    <a:pt x="243554" y="39434"/>
                    <a:pt x="220123" y="44291"/>
                  </a:cubicBezTo>
                  <a:cubicBezTo>
                    <a:pt x="213931" y="45530"/>
                    <a:pt x="207931" y="47244"/>
                    <a:pt x="202025" y="49244"/>
                  </a:cubicBezTo>
                  <a:cubicBezTo>
                    <a:pt x="202121" y="48673"/>
                    <a:pt x="202216" y="48101"/>
                    <a:pt x="202311" y="47625"/>
                  </a:cubicBezTo>
                  <a:cubicBezTo>
                    <a:pt x="202597" y="45530"/>
                    <a:pt x="202692" y="43529"/>
                    <a:pt x="202692" y="41434"/>
                  </a:cubicBezTo>
                  <a:cubicBezTo>
                    <a:pt x="202502" y="30194"/>
                    <a:pt x="198025" y="19717"/>
                    <a:pt x="190024" y="11906"/>
                  </a:cubicBezTo>
                  <a:cubicBezTo>
                    <a:pt x="182118" y="4191"/>
                    <a:pt x="171736" y="0"/>
                    <a:pt x="160687" y="0"/>
                  </a:cubicBezTo>
                  <a:lnTo>
                    <a:pt x="160115" y="0"/>
                  </a:lnTo>
                  <a:cubicBezTo>
                    <a:pt x="157258" y="0"/>
                    <a:pt x="154400" y="381"/>
                    <a:pt x="151543" y="952"/>
                  </a:cubicBezTo>
                  <a:cubicBezTo>
                    <a:pt x="142304" y="3048"/>
                    <a:pt x="133922" y="8192"/>
                    <a:pt x="127921" y="15716"/>
                  </a:cubicBezTo>
                  <a:cubicBezTo>
                    <a:pt x="124968" y="19431"/>
                    <a:pt x="122587" y="23622"/>
                    <a:pt x="121063" y="28004"/>
                  </a:cubicBezTo>
                  <a:cubicBezTo>
                    <a:pt x="119444" y="32575"/>
                    <a:pt x="118586" y="37433"/>
                    <a:pt x="118682" y="42386"/>
                  </a:cubicBezTo>
                  <a:lnTo>
                    <a:pt x="118682" y="42386"/>
                  </a:lnTo>
                  <a:cubicBezTo>
                    <a:pt x="118682" y="44768"/>
                    <a:pt x="118967" y="47054"/>
                    <a:pt x="119348" y="49340"/>
                  </a:cubicBezTo>
                  <a:cubicBezTo>
                    <a:pt x="113443" y="47339"/>
                    <a:pt x="107347" y="45625"/>
                    <a:pt x="101156" y="44387"/>
                  </a:cubicBezTo>
                  <a:cubicBezTo>
                    <a:pt x="77724" y="39529"/>
                    <a:pt x="51149" y="39529"/>
                    <a:pt x="22098" y="44387"/>
                  </a:cubicBezTo>
                  <a:cubicBezTo>
                    <a:pt x="19717" y="44768"/>
                    <a:pt x="18002" y="46863"/>
                    <a:pt x="18002" y="49244"/>
                  </a:cubicBezTo>
                  <a:lnTo>
                    <a:pt x="18002" y="70580"/>
                  </a:lnTo>
                  <a:lnTo>
                    <a:pt x="4953" y="70580"/>
                  </a:lnTo>
                  <a:cubicBezTo>
                    <a:pt x="2191" y="70580"/>
                    <a:pt x="0" y="72771"/>
                    <a:pt x="0" y="75533"/>
                  </a:cubicBezTo>
                  <a:lnTo>
                    <a:pt x="0" y="272606"/>
                  </a:lnTo>
                  <a:cubicBezTo>
                    <a:pt x="0" y="275368"/>
                    <a:pt x="2191" y="277559"/>
                    <a:pt x="4953" y="277559"/>
                  </a:cubicBezTo>
                  <a:lnTo>
                    <a:pt x="316040" y="277559"/>
                  </a:lnTo>
                  <a:cubicBezTo>
                    <a:pt x="318802" y="277559"/>
                    <a:pt x="320993" y="275368"/>
                    <a:pt x="320993" y="272606"/>
                  </a:cubicBezTo>
                  <a:lnTo>
                    <a:pt x="320993" y="75724"/>
                  </a:lnTo>
                  <a:cubicBezTo>
                    <a:pt x="320993" y="72962"/>
                    <a:pt x="318802" y="70771"/>
                    <a:pt x="316040" y="70771"/>
                  </a:cubicBezTo>
                </a:path>
              </a:pathLst>
            </a:custGeom>
            <a:solidFill>
              <a:srgbClr val="FFFFFF"/>
            </a:solidFill>
            <a:ln w="9525" cap="flat">
              <a:noFill/>
              <a:prstDash val="solid"/>
              <a:miter/>
            </a:ln>
          </p:spPr>
          <p:txBody>
            <a:bodyPr rtlCol="0" anchor="ctr"/>
            <a:lstStyle/>
            <a:p>
              <a:endParaRPr lang="da-DK" dirty="0"/>
            </a:p>
          </p:txBody>
        </p:sp>
        <p:sp>
          <p:nvSpPr>
            <p:cNvPr id="8" name="Freeform: Shape 7">
              <a:extLst>
                <a:ext uri="{FF2B5EF4-FFF2-40B4-BE49-F238E27FC236}">
                  <a16:creationId xmlns:a16="http://schemas.microsoft.com/office/drawing/2014/main" id="{EE160FDF-F8A6-48CD-B1B5-EA756601D298}"/>
                </a:ext>
              </a:extLst>
            </p:cNvPr>
            <p:cNvSpPr/>
            <p:nvPr/>
          </p:nvSpPr>
          <p:spPr>
            <a:xfrm>
              <a:off x="6088941" y="3267170"/>
              <a:ext cx="9725" cy="36766"/>
            </a:xfrm>
            <a:custGeom>
              <a:avLst/>
              <a:gdLst>
                <a:gd name="connsiteX0" fmla="*/ 4963 w 9725"/>
                <a:gd name="connsiteY0" fmla="*/ 36671 h 36766"/>
                <a:gd name="connsiteX1" fmla="*/ 4963 w 9725"/>
                <a:gd name="connsiteY1" fmla="*/ 36671 h 36766"/>
                <a:gd name="connsiteX2" fmla="*/ 9726 w 9725"/>
                <a:gd name="connsiteY2" fmla="*/ 31814 h 36766"/>
                <a:gd name="connsiteX3" fmla="*/ 9440 w 9725"/>
                <a:gd name="connsiteY3" fmla="*/ 4667 h 36766"/>
                <a:gd name="connsiteX4" fmla="*/ 8011 w 9725"/>
                <a:gd name="connsiteY4" fmla="*/ 1334 h 36766"/>
                <a:gd name="connsiteX5" fmla="*/ 4678 w 9725"/>
                <a:gd name="connsiteY5" fmla="*/ 0 h 36766"/>
                <a:gd name="connsiteX6" fmla="*/ 4678 w 9725"/>
                <a:gd name="connsiteY6" fmla="*/ 0 h 36766"/>
                <a:gd name="connsiteX7" fmla="*/ 1344 w 9725"/>
                <a:gd name="connsiteY7" fmla="*/ 1429 h 36766"/>
                <a:gd name="connsiteX8" fmla="*/ 10 w 9725"/>
                <a:gd name="connsiteY8" fmla="*/ 4858 h 36766"/>
                <a:gd name="connsiteX9" fmla="*/ 296 w 9725"/>
                <a:gd name="connsiteY9" fmla="*/ 32004 h 36766"/>
                <a:gd name="connsiteX10" fmla="*/ 5059 w 9725"/>
                <a:gd name="connsiteY10" fmla="*/ 36767 h 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5" h="36766">
                  <a:moveTo>
                    <a:pt x="4963" y="36671"/>
                  </a:moveTo>
                  <a:lnTo>
                    <a:pt x="4963" y="36671"/>
                  </a:lnTo>
                  <a:cubicBezTo>
                    <a:pt x="7630" y="36671"/>
                    <a:pt x="9726" y="34481"/>
                    <a:pt x="9726" y="31814"/>
                  </a:cubicBezTo>
                  <a:lnTo>
                    <a:pt x="9440" y="4667"/>
                  </a:lnTo>
                  <a:cubicBezTo>
                    <a:pt x="9440" y="3334"/>
                    <a:pt x="8869" y="2191"/>
                    <a:pt x="8011" y="1334"/>
                  </a:cubicBezTo>
                  <a:cubicBezTo>
                    <a:pt x="7154" y="476"/>
                    <a:pt x="5916" y="0"/>
                    <a:pt x="4678" y="0"/>
                  </a:cubicBezTo>
                  <a:lnTo>
                    <a:pt x="4678" y="0"/>
                  </a:lnTo>
                  <a:cubicBezTo>
                    <a:pt x="3344" y="0"/>
                    <a:pt x="2201" y="572"/>
                    <a:pt x="1344" y="1429"/>
                  </a:cubicBezTo>
                  <a:cubicBezTo>
                    <a:pt x="487" y="2381"/>
                    <a:pt x="-85" y="3524"/>
                    <a:pt x="10" y="4858"/>
                  </a:cubicBezTo>
                  <a:lnTo>
                    <a:pt x="296" y="32004"/>
                  </a:lnTo>
                  <a:cubicBezTo>
                    <a:pt x="296" y="34576"/>
                    <a:pt x="2487" y="36767"/>
                    <a:pt x="5059" y="36767"/>
                  </a:cubicBezTo>
                </a:path>
              </a:pathLst>
            </a:custGeom>
            <a:solidFill>
              <a:srgbClr val="FFFFFF"/>
            </a:solidFill>
            <a:ln w="9525" cap="flat">
              <a:noFill/>
              <a:prstDash val="solid"/>
              <a:miter/>
            </a:ln>
          </p:spPr>
          <p:txBody>
            <a:bodyPr rtlCol="0" anchor="ctr"/>
            <a:lstStyle/>
            <a:p>
              <a:endParaRPr lang="da-DK" dirty="0"/>
            </a:p>
          </p:txBody>
        </p:sp>
        <p:sp>
          <p:nvSpPr>
            <p:cNvPr id="9" name="Freeform: Shape 8">
              <a:extLst>
                <a:ext uri="{FF2B5EF4-FFF2-40B4-BE49-F238E27FC236}">
                  <a16:creationId xmlns:a16="http://schemas.microsoft.com/office/drawing/2014/main" id="{94EE126B-D67C-4E0B-A8E7-0EAF17786179}"/>
                </a:ext>
              </a:extLst>
            </p:cNvPr>
            <p:cNvSpPr/>
            <p:nvPr/>
          </p:nvSpPr>
          <p:spPr>
            <a:xfrm>
              <a:off x="6039460" y="3283648"/>
              <a:ext cx="25789" cy="31432"/>
            </a:xfrm>
            <a:custGeom>
              <a:avLst/>
              <a:gdLst>
                <a:gd name="connsiteX0" fmla="*/ 17201 w 25789"/>
                <a:gd name="connsiteY0" fmla="*/ 29528 h 31432"/>
                <a:gd name="connsiteX1" fmla="*/ 21011 w 25789"/>
                <a:gd name="connsiteY1" fmla="*/ 31433 h 31432"/>
                <a:gd name="connsiteX2" fmla="*/ 23869 w 25789"/>
                <a:gd name="connsiteY2" fmla="*/ 30480 h 31432"/>
                <a:gd name="connsiteX3" fmla="*/ 24821 w 25789"/>
                <a:gd name="connsiteY3" fmla="*/ 23717 h 31432"/>
                <a:gd name="connsiteX4" fmla="*/ 8629 w 25789"/>
                <a:gd name="connsiteY4" fmla="*/ 1905 h 31432"/>
                <a:gd name="connsiteX5" fmla="*/ 4819 w 25789"/>
                <a:gd name="connsiteY5" fmla="*/ 0 h 31432"/>
                <a:gd name="connsiteX6" fmla="*/ 4819 w 25789"/>
                <a:gd name="connsiteY6" fmla="*/ 0 h 31432"/>
                <a:gd name="connsiteX7" fmla="*/ 1961 w 25789"/>
                <a:gd name="connsiteY7" fmla="*/ 953 h 31432"/>
                <a:gd name="connsiteX8" fmla="*/ 56 w 25789"/>
                <a:gd name="connsiteY8" fmla="*/ 4096 h 31432"/>
                <a:gd name="connsiteX9" fmla="*/ 1009 w 25789"/>
                <a:gd name="connsiteY9" fmla="*/ 7620 h 31432"/>
                <a:gd name="connsiteX10" fmla="*/ 17201 w 25789"/>
                <a:gd name="connsiteY10" fmla="*/ 29432 h 3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89" h="31432">
                  <a:moveTo>
                    <a:pt x="17201" y="29528"/>
                  </a:moveTo>
                  <a:cubicBezTo>
                    <a:pt x="18059" y="30766"/>
                    <a:pt x="19583" y="31433"/>
                    <a:pt x="21011" y="31433"/>
                  </a:cubicBezTo>
                  <a:cubicBezTo>
                    <a:pt x="22059" y="31433"/>
                    <a:pt x="23012" y="31147"/>
                    <a:pt x="23869" y="30480"/>
                  </a:cubicBezTo>
                  <a:cubicBezTo>
                    <a:pt x="25964" y="28861"/>
                    <a:pt x="26441" y="25908"/>
                    <a:pt x="24821" y="23717"/>
                  </a:cubicBezTo>
                  <a:lnTo>
                    <a:pt x="8629" y="1905"/>
                  </a:lnTo>
                  <a:cubicBezTo>
                    <a:pt x="7676" y="667"/>
                    <a:pt x="6248" y="0"/>
                    <a:pt x="4819" y="0"/>
                  </a:cubicBezTo>
                  <a:lnTo>
                    <a:pt x="4819" y="0"/>
                  </a:lnTo>
                  <a:cubicBezTo>
                    <a:pt x="3771" y="0"/>
                    <a:pt x="2819" y="381"/>
                    <a:pt x="1961" y="953"/>
                  </a:cubicBezTo>
                  <a:cubicBezTo>
                    <a:pt x="914" y="1714"/>
                    <a:pt x="247" y="2857"/>
                    <a:pt x="56" y="4096"/>
                  </a:cubicBezTo>
                  <a:cubicBezTo>
                    <a:pt x="-134" y="5334"/>
                    <a:pt x="152" y="6668"/>
                    <a:pt x="1009" y="7620"/>
                  </a:cubicBezTo>
                  <a:lnTo>
                    <a:pt x="17201" y="29432"/>
                  </a:lnTo>
                  <a:close/>
                </a:path>
              </a:pathLst>
            </a:custGeom>
            <a:solidFill>
              <a:srgbClr val="FFFFFF"/>
            </a:solidFill>
            <a:ln w="9525" cap="flat">
              <a:noFill/>
              <a:prstDash val="solid"/>
              <a:miter/>
            </a:ln>
          </p:spPr>
          <p:txBody>
            <a:bodyPr rtlCol="0" anchor="ctr"/>
            <a:lstStyle/>
            <a:p>
              <a:endParaRPr lang="da-DK" dirty="0"/>
            </a:p>
          </p:txBody>
        </p:sp>
        <p:sp>
          <p:nvSpPr>
            <p:cNvPr id="10" name="Freeform: Shape 9">
              <a:extLst>
                <a:ext uri="{FF2B5EF4-FFF2-40B4-BE49-F238E27FC236}">
                  <a16:creationId xmlns:a16="http://schemas.microsoft.com/office/drawing/2014/main" id="{03D65C7A-B732-46EB-94E7-26996CB208D2}"/>
                </a:ext>
              </a:extLst>
            </p:cNvPr>
            <p:cNvSpPr/>
            <p:nvPr/>
          </p:nvSpPr>
          <p:spPr>
            <a:xfrm>
              <a:off x="6009403" y="3326225"/>
              <a:ext cx="35462" cy="17716"/>
            </a:xfrm>
            <a:custGeom>
              <a:avLst/>
              <a:gdLst>
                <a:gd name="connsiteX0" fmla="*/ 3348 w 35462"/>
                <a:gd name="connsiteY0" fmla="*/ 9430 h 17716"/>
                <a:gd name="connsiteX1" fmla="*/ 29256 w 35462"/>
                <a:gd name="connsiteY1" fmla="*/ 17526 h 17716"/>
                <a:gd name="connsiteX2" fmla="*/ 30685 w 35462"/>
                <a:gd name="connsiteY2" fmla="*/ 17716 h 17716"/>
                <a:gd name="connsiteX3" fmla="*/ 35257 w 35462"/>
                <a:gd name="connsiteY3" fmla="*/ 14288 h 17716"/>
                <a:gd name="connsiteX4" fmla="*/ 32114 w 35462"/>
                <a:gd name="connsiteY4" fmla="*/ 8287 h 17716"/>
                <a:gd name="connsiteX5" fmla="*/ 6206 w 35462"/>
                <a:gd name="connsiteY5" fmla="*/ 190 h 17716"/>
                <a:gd name="connsiteX6" fmla="*/ 4777 w 35462"/>
                <a:gd name="connsiteY6" fmla="*/ 0 h 17716"/>
                <a:gd name="connsiteX7" fmla="*/ 4777 w 35462"/>
                <a:gd name="connsiteY7" fmla="*/ 0 h 17716"/>
                <a:gd name="connsiteX8" fmla="*/ 205 w 35462"/>
                <a:gd name="connsiteY8" fmla="*/ 3334 h 17716"/>
                <a:gd name="connsiteX9" fmla="*/ 3348 w 35462"/>
                <a:gd name="connsiteY9" fmla="*/ 9335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62" h="17716">
                  <a:moveTo>
                    <a:pt x="3348" y="9430"/>
                  </a:moveTo>
                  <a:lnTo>
                    <a:pt x="29256" y="17526"/>
                  </a:lnTo>
                  <a:cubicBezTo>
                    <a:pt x="29256" y="17526"/>
                    <a:pt x="30209" y="17716"/>
                    <a:pt x="30685" y="17716"/>
                  </a:cubicBezTo>
                  <a:cubicBezTo>
                    <a:pt x="32781" y="17716"/>
                    <a:pt x="34686" y="16383"/>
                    <a:pt x="35257" y="14288"/>
                  </a:cubicBezTo>
                  <a:cubicBezTo>
                    <a:pt x="36019" y="11811"/>
                    <a:pt x="34590" y="9049"/>
                    <a:pt x="32114" y="8287"/>
                  </a:cubicBezTo>
                  <a:lnTo>
                    <a:pt x="6206" y="190"/>
                  </a:lnTo>
                  <a:cubicBezTo>
                    <a:pt x="6206" y="190"/>
                    <a:pt x="5253" y="0"/>
                    <a:pt x="4777" y="0"/>
                  </a:cubicBezTo>
                  <a:lnTo>
                    <a:pt x="4777" y="0"/>
                  </a:lnTo>
                  <a:cubicBezTo>
                    <a:pt x="2682" y="0"/>
                    <a:pt x="872" y="1333"/>
                    <a:pt x="205" y="3334"/>
                  </a:cubicBezTo>
                  <a:cubicBezTo>
                    <a:pt x="-557" y="5905"/>
                    <a:pt x="872" y="8573"/>
                    <a:pt x="3348" y="9335"/>
                  </a:cubicBezTo>
                </a:path>
              </a:pathLst>
            </a:custGeom>
            <a:solidFill>
              <a:srgbClr val="FFFFFF"/>
            </a:solidFill>
            <a:ln w="9525" cap="flat">
              <a:noFill/>
              <a:prstDash val="solid"/>
              <a:miter/>
            </a:ln>
          </p:spPr>
          <p:txBody>
            <a:bodyPr rtlCol="0" anchor="ctr"/>
            <a:lstStyle/>
            <a:p>
              <a:endParaRPr lang="da-DK" dirty="0"/>
            </a:p>
          </p:txBody>
        </p:sp>
        <p:sp>
          <p:nvSpPr>
            <p:cNvPr id="11" name="Freeform: Shape 10">
              <a:extLst>
                <a:ext uri="{FF2B5EF4-FFF2-40B4-BE49-F238E27FC236}">
                  <a16:creationId xmlns:a16="http://schemas.microsoft.com/office/drawing/2014/main" id="{88BF71AF-BE99-4283-80B4-AFA740652E4F}"/>
                </a:ext>
              </a:extLst>
            </p:cNvPr>
            <p:cNvSpPr/>
            <p:nvPr/>
          </p:nvSpPr>
          <p:spPr>
            <a:xfrm>
              <a:off x="6144444" y="3324510"/>
              <a:ext cx="35280" cy="18287"/>
            </a:xfrm>
            <a:custGeom>
              <a:avLst/>
              <a:gdLst>
                <a:gd name="connsiteX0" fmla="*/ 514 w 35280"/>
                <a:gd name="connsiteY0" fmla="*/ 11335 h 18287"/>
                <a:gd name="connsiteX1" fmla="*/ 229 w 35280"/>
                <a:gd name="connsiteY1" fmla="*/ 15049 h 18287"/>
                <a:gd name="connsiteX2" fmla="*/ 4801 w 35280"/>
                <a:gd name="connsiteY2" fmla="*/ 18288 h 18287"/>
                <a:gd name="connsiteX3" fmla="*/ 6325 w 35280"/>
                <a:gd name="connsiteY3" fmla="*/ 18002 h 18287"/>
                <a:gd name="connsiteX4" fmla="*/ 32042 w 35280"/>
                <a:gd name="connsiteY4" fmla="*/ 9335 h 18287"/>
                <a:gd name="connsiteX5" fmla="*/ 35281 w 35280"/>
                <a:gd name="connsiteY5" fmla="*/ 4763 h 18287"/>
                <a:gd name="connsiteX6" fmla="*/ 34995 w 35280"/>
                <a:gd name="connsiteY6" fmla="*/ 3238 h 18287"/>
                <a:gd name="connsiteX7" fmla="*/ 30423 w 35280"/>
                <a:gd name="connsiteY7" fmla="*/ 0 h 18287"/>
                <a:gd name="connsiteX8" fmla="*/ 28899 w 35280"/>
                <a:gd name="connsiteY8" fmla="*/ 286 h 18287"/>
                <a:gd name="connsiteX9" fmla="*/ 3181 w 35280"/>
                <a:gd name="connsiteY9" fmla="*/ 8953 h 18287"/>
                <a:gd name="connsiteX10" fmla="*/ 419 w 35280"/>
                <a:gd name="connsiteY10" fmla="*/ 11335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280" h="18287">
                  <a:moveTo>
                    <a:pt x="514" y="11335"/>
                  </a:moveTo>
                  <a:cubicBezTo>
                    <a:pt x="-57" y="12478"/>
                    <a:pt x="-152" y="13811"/>
                    <a:pt x="229" y="15049"/>
                  </a:cubicBezTo>
                  <a:cubicBezTo>
                    <a:pt x="895" y="16954"/>
                    <a:pt x="2705" y="18288"/>
                    <a:pt x="4801" y="18288"/>
                  </a:cubicBezTo>
                  <a:cubicBezTo>
                    <a:pt x="5372" y="18288"/>
                    <a:pt x="5848" y="18288"/>
                    <a:pt x="6325" y="18002"/>
                  </a:cubicBezTo>
                  <a:lnTo>
                    <a:pt x="32042" y="9335"/>
                  </a:lnTo>
                  <a:cubicBezTo>
                    <a:pt x="34042" y="8668"/>
                    <a:pt x="35281" y="6858"/>
                    <a:pt x="35281" y="4763"/>
                  </a:cubicBezTo>
                  <a:cubicBezTo>
                    <a:pt x="35281" y="4286"/>
                    <a:pt x="35185" y="3810"/>
                    <a:pt x="34995" y="3238"/>
                  </a:cubicBezTo>
                  <a:cubicBezTo>
                    <a:pt x="34328" y="1333"/>
                    <a:pt x="32518" y="0"/>
                    <a:pt x="30423" y="0"/>
                  </a:cubicBezTo>
                  <a:cubicBezTo>
                    <a:pt x="29851" y="0"/>
                    <a:pt x="29375" y="0"/>
                    <a:pt x="28899" y="286"/>
                  </a:cubicBezTo>
                  <a:lnTo>
                    <a:pt x="3181" y="8953"/>
                  </a:lnTo>
                  <a:cubicBezTo>
                    <a:pt x="1943" y="9335"/>
                    <a:pt x="991" y="10192"/>
                    <a:pt x="419" y="11335"/>
                  </a:cubicBezTo>
                </a:path>
              </a:pathLst>
            </a:custGeom>
            <a:solidFill>
              <a:srgbClr val="FFFFFF"/>
            </a:solidFill>
            <a:ln w="9525" cap="flat">
              <a:noFill/>
              <a:prstDash val="solid"/>
              <a:miter/>
            </a:ln>
          </p:spPr>
          <p:txBody>
            <a:bodyPr rtlCol="0" anchor="ctr"/>
            <a:lstStyle/>
            <a:p>
              <a:endParaRPr lang="da-DK" dirty="0"/>
            </a:p>
          </p:txBody>
        </p:sp>
        <p:sp>
          <p:nvSpPr>
            <p:cNvPr id="12" name="Freeform: Shape 11">
              <a:extLst>
                <a:ext uri="{FF2B5EF4-FFF2-40B4-BE49-F238E27FC236}">
                  <a16:creationId xmlns:a16="http://schemas.microsoft.com/office/drawing/2014/main" id="{B749F0A0-5CBE-4CEB-BBC9-3C6E4D2CA7ED}"/>
                </a:ext>
              </a:extLst>
            </p:cNvPr>
            <p:cNvSpPr/>
            <p:nvPr/>
          </p:nvSpPr>
          <p:spPr>
            <a:xfrm>
              <a:off x="6122803" y="3282505"/>
              <a:ext cx="25298" cy="31813"/>
            </a:xfrm>
            <a:custGeom>
              <a:avLst/>
              <a:gdLst>
                <a:gd name="connsiteX0" fmla="*/ 2057 w 25298"/>
                <a:gd name="connsiteY0" fmla="*/ 30956 h 31813"/>
                <a:gd name="connsiteX1" fmla="*/ 4820 w 25298"/>
                <a:gd name="connsiteY1" fmla="*/ 31814 h 31813"/>
                <a:gd name="connsiteX2" fmla="*/ 8725 w 25298"/>
                <a:gd name="connsiteY2" fmla="*/ 29813 h 31813"/>
                <a:gd name="connsiteX3" fmla="*/ 24441 w 25298"/>
                <a:gd name="connsiteY3" fmla="*/ 7620 h 31813"/>
                <a:gd name="connsiteX4" fmla="*/ 25298 w 25298"/>
                <a:gd name="connsiteY4" fmla="*/ 4762 h 31813"/>
                <a:gd name="connsiteX5" fmla="*/ 23298 w 25298"/>
                <a:gd name="connsiteY5" fmla="*/ 857 h 31813"/>
                <a:gd name="connsiteX6" fmla="*/ 20536 w 25298"/>
                <a:gd name="connsiteY6" fmla="*/ 0 h 31813"/>
                <a:gd name="connsiteX7" fmla="*/ 16631 w 25298"/>
                <a:gd name="connsiteY7" fmla="*/ 2000 h 31813"/>
                <a:gd name="connsiteX8" fmla="*/ 914 w 25298"/>
                <a:gd name="connsiteY8" fmla="*/ 24193 h 31813"/>
                <a:gd name="connsiteX9" fmla="*/ 57 w 25298"/>
                <a:gd name="connsiteY9" fmla="*/ 27813 h 31813"/>
                <a:gd name="connsiteX10" fmla="*/ 2057 w 25298"/>
                <a:gd name="connsiteY10" fmla="*/ 30956 h 3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8" h="31813">
                  <a:moveTo>
                    <a:pt x="2057" y="30956"/>
                  </a:moveTo>
                  <a:cubicBezTo>
                    <a:pt x="2819" y="31528"/>
                    <a:pt x="3867" y="31814"/>
                    <a:pt x="4820" y="31814"/>
                  </a:cubicBezTo>
                  <a:cubicBezTo>
                    <a:pt x="6344" y="31814"/>
                    <a:pt x="7868" y="31052"/>
                    <a:pt x="8725" y="29813"/>
                  </a:cubicBezTo>
                  <a:lnTo>
                    <a:pt x="24441" y="7620"/>
                  </a:lnTo>
                  <a:cubicBezTo>
                    <a:pt x="25013" y="6763"/>
                    <a:pt x="25298" y="5810"/>
                    <a:pt x="25298" y="4762"/>
                  </a:cubicBezTo>
                  <a:cubicBezTo>
                    <a:pt x="25298" y="3239"/>
                    <a:pt x="24536" y="1810"/>
                    <a:pt x="23298" y="857"/>
                  </a:cubicBezTo>
                  <a:cubicBezTo>
                    <a:pt x="22441" y="286"/>
                    <a:pt x="21488" y="0"/>
                    <a:pt x="20536" y="0"/>
                  </a:cubicBezTo>
                  <a:cubicBezTo>
                    <a:pt x="19012" y="0"/>
                    <a:pt x="17488" y="762"/>
                    <a:pt x="16631" y="2000"/>
                  </a:cubicBezTo>
                  <a:lnTo>
                    <a:pt x="914" y="24193"/>
                  </a:lnTo>
                  <a:cubicBezTo>
                    <a:pt x="152" y="25241"/>
                    <a:pt x="-133" y="26480"/>
                    <a:pt x="57" y="27813"/>
                  </a:cubicBezTo>
                  <a:cubicBezTo>
                    <a:pt x="248" y="29051"/>
                    <a:pt x="1010" y="30194"/>
                    <a:pt x="2057" y="30956"/>
                  </a:cubicBezTo>
                </a:path>
              </a:pathLst>
            </a:custGeom>
            <a:solidFill>
              <a:srgbClr val="FFFFFF"/>
            </a:solidFill>
            <a:ln w="9525" cap="flat">
              <a:noFill/>
              <a:prstDash val="solid"/>
              <a:miter/>
            </a:ln>
          </p:spPr>
          <p:txBody>
            <a:bodyPr rtlCol="0" anchor="ctr"/>
            <a:lstStyle/>
            <a:p>
              <a:endParaRPr lang="da-DK" dirty="0"/>
            </a:p>
          </p:txBody>
        </p:sp>
        <p:sp>
          <p:nvSpPr>
            <p:cNvPr id="13" name="Freeform: Shape 12">
              <a:extLst>
                <a:ext uri="{FF2B5EF4-FFF2-40B4-BE49-F238E27FC236}">
                  <a16:creationId xmlns:a16="http://schemas.microsoft.com/office/drawing/2014/main" id="{0A46A0A7-7072-41D0-8C0E-65268D62D750}"/>
                </a:ext>
              </a:extLst>
            </p:cNvPr>
            <p:cNvSpPr/>
            <p:nvPr/>
          </p:nvSpPr>
          <p:spPr>
            <a:xfrm>
              <a:off x="6073330" y="3409283"/>
              <a:ext cx="43719" cy="6667"/>
            </a:xfrm>
            <a:custGeom>
              <a:avLst/>
              <a:gdLst>
                <a:gd name="connsiteX0" fmla="*/ 3239 w 43719"/>
                <a:gd name="connsiteY0" fmla="*/ 6667 h 6667"/>
                <a:gd name="connsiteX1" fmla="*/ 3239 w 43719"/>
                <a:gd name="connsiteY1" fmla="*/ 6667 h 6667"/>
                <a:gd name="connsiteX2" fmla="*/ 16288 w 43719"/>
                <a:gd name="connsiteY2" fmla="*/ 6477 h 6667"/>
                <a:gd name="connsiteX3" fmla="*/ 26194 w 43719"/>
                <a:gd name="connsiteY3" fmla="*/ 6477 h 6667"/>
                <a:gd name="connsiteX4" fmla="*/ 40672 w 43719"/>
                <a:gd name="connsiteY4" fmla="*/ 6191 h 6667"/>
                <a:gd name="connsiteX5" fmla="*/ 42863 w 43719"/>
                <a:gd name="connsiteY5" fmla="*/ 5239 h 6667"/>
                <a:gd name="connsiteX6" fmla="*/ 43720 w 43719"/>
                <a:gd name="connsiteY6" fmla="*/ 3048 h 6667"/>
                <a:gd name="connsiteX7" fmla="*/ 40576 w 43719"/>
                <a:gd name="connsiteY7" fmla="*/ 0 h 6667"/>
                <a:gd name="connsiteX8" fmla="*/ 40576 w 43719"/>
                <a:gd name="connsiteY8" fmla="*/ 0 h 6667"/>
                <a:gd name="connsiteX9" fmla="*/ 26099 w 43719"/>
                <a:gd name="connsiteY9" fmla="*/ 190 h 6667"/>
                <a:gd name="connsiteX10" fmla="*/ 16192 w 43719"/>
                <a:gd name="connsiteY10" fmla="*/ 190 h 6667"/>
                <a:gd name="connsiteX11" fmla="*/ 3048 w 43719"/>
                <a:gd name="connsiteY11" fmla="*/ 476 h 6667"/>
                <a:gd name="connsiteX12" fmla="*/ 857 w 43719"/>
                <a:gd name="connsiteY12" fmla="*/ 1429 h 6667"/>
                <a:gd name="connsiteX13" fmla="*/ 0 w 43719"/>
                <a:gd name="connsiteY13" fmla="*/ 3620 h 6667"/>
                <a:gd name="connsiteX14" fmla="*/ 3143 w 43719"/>
                <a:gd name="connsiteY14" fmla="*/ 6667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719" h="6667">
                  <a:moveTo>
                    <a:pt x="3239" y="6667"/>
                  </a:moveTo>
                  <a:lnTo>
                    <a:pt x="3239" y="6667"/>
                  </a:lnTo>
                  <a:lnTo>
                    <a:pt x="16288" y="6477"/>
                  </a:lnTo>
                  <a:lnTo>
                    <a:pt x="26194" y="6477"/>
                  </a:lnTo>
                  <a:cubicBezTo>
                    <a:pt x="26194" y="6477"/>
                    <a:pt x="40672" y="6191"/>
                    <a:pt x="40672" y="6191"/>
                  </a:cubicBezTo>
                  <a:cubicBezTo>
                    <a:pt x="41529" y="6191"/>
                    <a:pt x="42291" y="5810"/>
                    <a:pt x="42863" y="5239"/>
                  </a:cubicBezTo>
                  <a:cubicBezTo>
                    <a:pt x="43434" y="4667"/>
                    <a:pt x="43720" y="3905"/>
                    <a:pt x="43720" y="3048"/>
                  </a:cubicBezTo>
                  <a:cubicBezTo>
                    <a:pt x="43720" y="1333"/>
                    <a:pt x="42291" y="0"/>
                    <a:pt x="40576" y="0"/>
                  </a:cubicBezTo>
                  <a:lnTo>
                    <a:pt x="40576" y="0"/>
                  </a:lnTo>
                  <a:lnTo>
                    <a:pt x="26099" y="190"/>
                  </a:lnTo>
                  <a:lnTo>
                    <a:pt x="16192" y="190"/>
                  </a:lnTo>
                  <a:cubicBezTo>
                    <a:pt x="16192" y="190"/>
                    <a:pt x="3048" y="476"/>
                    <a:pt x="3048" y="476"/>
                  </a:cubicBezTo>
                  <a:cubicBezTo>
                    <a:pt x="2191" y="476"/>
                    <a:pt x="1429" y="857"/>
                    <a:pt x="857" y="1429"/>
                  </a:cubicBezTo>
                  <a:cubicBezTo>
                    <a:pt x="286" y="2000"/>
                    <a:pt x="0" y="2762"/>
                    <a:pt x="0" y="3620"/>
                  </a:cubicBezTo>
                  <a:cubicBezTo>
                    <a:pt x="0" y="5334"/>
                    <a:pt x="1429" y="6667"/>
                    <a:pt x="3143" y="6667"/>
                  </a:cubicBezTo>
                </a:path>
              </a:pathLst>
            </a:custGeom>
            <a:solidFill>
              <a:srgbClr val="FFFFFF"/>
            </a:solidFill>
            <a:ln w="9525" cap="flat">
              <a:noFill/>
              <a:prstDash val="solid"/>
              <a:miter/>
            </a:ln>
          </p:spPr>
          <p:txBody>
            <a:bodyPr rtlCol="0" anchor="ctr"/>
            <a:lstStyle/>
            <a:p>
              <a:endParaRPr lang="da-DK" dirty="0"/>
            </a:p>
          </p:txBody>
        </p:sp>
        <p:sp>
          <p:nvSpPr>
            <p:cNvPr id="14" name="Freeform: Shape 13">
              <a:extLst>
                <a:ext uri="{FF2B5EF4-FFF2-40B4-BE49-F238E27FC236}">
                  <a16:creationId xmlns:a16="http://schemas.microsoft.com/office/drawing/2014/main" id="{891CA8D6-CA9B-4E33-9160-32489F343235}"/>
                </a:ext>
              </a:extLst>
            </p:cNvPr>
            <p:cNvSpPr/>
            <p:nvPr/>
          </p:nvSpPr>
          <p:spPr>
            <a:xfrm>
              <a:off x="6073616" y="3417189"/>
              <a:ext cx="43629" cy="6667"/>
            </a:xfrm>
            <a:custGeom>
              <a:avLst/>
              <a:gdLst>
                <a:gd name="connsiteX0" fmla="*/ 40481 w 43629"/>
                <a:gd name="connsiteY0" fmla="*/ 0 h 6667"/>
                <a:gd name="connsiteX1" fmla="*/ 40481 w 43629"/>
                <a:gd name="connsiteY1" fmla="*/ 0 h 6667"/>
                <a:gd name="connsiteX2" fmla="*/ 26003 w 43629"/>
                <a:gd name="connsiteY2" fmla="*/ 190 h 6667"/>
                <a:gd name="connsiteX3" fmla="*/ 16097 w 43629"/>
                <a:gd name="connsiteY3" fmla="*/ 190 h 6667"/>
                <a:gd name="connsiteX4" fmla="*/ 3048 w 43629"/>
                <a:gd name="connsiteY4" fmla="*/ 476 h 6667"/>
                <a:gd name="connsiteX5" fmla="*/ 857 w 43629"/>
                <a:gd name="connsiteY5" fmla="*/ 1429 h 6667"/>
                <a:gd name="connsiteX6" fmla="*/ 0 w 43629"/>
                <a:gd name="connsiteY6" fmla="*/ 3619 h 6667"/>
                <a:gd name="connsiteX7" fmla="*/ 3143 w 43629"/>
                <a:gd name="connsiteY7" fmla="*/ 6667 h 6667"/>
                <a:gd name="connsiteX8" fmla="*/ 3143 w 43629"/>
                <a:gd name="connsiteY8" fmla="*/ 6667 h 6667"/>
                <a:gd name="connsiteX9" fmla="*/ 16097 w 43629"/>
                <a:gd name="connsiteY9" fmla="*/ 6477 h 6667"/>
                <a:gd name="connsiteX10" fmla="*/ 26003 w 43629"/>
                <a:gd name="connsiteY10" fmla="*/ 6477 h 6667"/>
                <a:gd name="connsiteX11" fmla="*/ 40577 w 43629"/>
                <a:gd name="connsiteY11" fmla="*/ 6191 h 6667"/>
                <a:gd name="connsiteX12" fmla="*/ 43625 w 43629"/>
                <a:gd name="connsiteY12" fmla="*/ 3048 h 6667"/>
                <a:gd name="connsiteX13" fmla="*/ 40481 w 43629"/>
                <a:gd name="connsiteY13" fmla="*/ 0 h 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9" h="6667">
                  <a:moveTo>
                    <a:pt x="40481" y="0"/>
                  </a:moveTo>
                  <a:lnTo>
                    <a:pt x="40481" y="0"/>
                  </a:lnTo>
                  <a:lnTo>
                    <a:pt x="26003" y="190"/>
                  </a:lnTo>
                  <a:lnTo>
                    <a:pt x="16097" y="190"/>
                  </a:lnTo>
                  <a:cubicBezTo>
                    <a:pt x="16097" y="190"/>
                    <a:pt x="3048" y="476"/>
                    <a:pt x="3048" y="476"/>
                  </a:cubicBezTo>
                  <a:cubicBezTo>
                    <a:pt x="2191" y="476"/>
                    <a:pt x="1429" y="857"/>
                    <a:pt x="857" y="1429"/>
                  </a:cubicBezTo>
                  <a:cubicBezTo>
                    <a:pt x="286" y="2000"/>
                    <a:pt x="0" y="2857"/>
                    <a:pt x="0" y="3619"/>
                  </a:cubicBezTo>
                  <a:cubicBezTo>
                    <a:pt x="0" y="5334"/>
                    <a:pt x="1429" y="6667"/>
                    <a:pt x="3143" y="6667"/>
                  </a:cubicBezTo>
                  <a:lnTo>
                    <a:pt x="3143" y="6667"/>
                  </a:lnTo>
                  <a:lnTo>
                    <a:pt x="16097" y="6477"/>
                  </a:lnTo>
                  <a:lnTo>
                    <a:pt x="26003" y="6477"/>
                  </a:lnTo>
                  <a:cubicBezTo>
                    <a:pt x="26003" y="6477"/>
                    <a:pt x="40577" y="6191"/>
                    <a:pt x="40577" y="6191"/>
                  </a:cubicBezTo>
                  <a:cubicBezTo>
                    <a:pt x="42291" y="6191"/>
                    <a:pt x="43720" y="4763"/>
                    <a:pt x="43625" y="3048"/>
                  </a:cubicBezTo>
                  <a:cubicBezTo>
                    <a:pt x="43625" y="1333"/>
                    <a:pt x="42196" y="0"/>
                    <a:pt x="40481" y="0"/>
                  </a:cubicBezTo>
                </a:path>
              </a:pathLst>
            </a:custGeom>
            <a:solidFill>
              <a:srgbClr val="FFFFFF"/>
            </a:solidFill>
            <a:ln w="9525" cap="flat">
              <a:noFill/>
              <a:prstDash val="solid"/>
              <a:miter/>
            </a:ln>
          </p:spPr>
          <p:txBody>
            <a:bodyPr rtlCol="0" anchor="ctr"/>
            <a:lstStyle/>
            <a:p>
              <a:endParaRPr lang="da-DK" dirty="0"/>
            </a:p>
          </p:txBody>
        </p:sp>
      </p:grpSp>
      <p:sp>
        <p:nvSpPr>
          <p:cNvPr id="4" name="Footer Placeholder 3">
            <a:extLst>
              <a:ext uri="{FF2B5EF4-FFF2-40B4-BE49-F238E27FC236}">
                <a16:creationId xmlns:a16="http://schemas.microsoft.com/office/drawing/2014/main" id="{E1585740-D9AF-FED3-2799-BA2F1FB54F02}"/>
              </a:ext>
            </a:extLst>
          </p:cNvPr>
          <p:cNvSpPr txBox="1">
            <a:spLocks/>
          </p:cNvSpPr>
          <p:nvPr/>
        </p:nvSpPr>
        <p:spPr>
          <a:xfrm>
            <a:off x="838200" y="6303723"/>
            <a:ext cx="3988182" cy="544512"/>
          </a:xfrm>
          <a:prstGeom prst="rect">
            <a:avLst/>
          </a:prstGeom>
        </p:spPr>
        <p:txBody>
          <a:bodyPr vert="horz" lIns="0" tIns="0" rIns="0" bIns="0"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a-DK" dirty="0">
                <a:solidFill>
                  <a:srgbClr val="AF292E"/>
                </a:solidFill>
                <a:latin typeface="Arial" panose="020B0604020202020204"/>
              </a:rPr>
              <a:t>Social- og Boligstyrelsen</a:t>
            </a:r>
          </a:p>
          <a:p>
            <a:pPr algn="l">
              <a:defRPr/>
            </a:pPr>
            <a:r>
              <a:rPr lang="da-DK" dirty="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239362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F1B045-3C6C-45C8-BB21-8B6CBF825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11" name="Title 1">
            <a:extLst>
              <a:ext uri="{FF2B5EF4-FFF2-40B4-BE49-F238E27FC236}">
                <a16:creationId xmlns:a16="http://schemas.microsoft.com/office/drawing/2014/main" id="{4D212D9F-9EFD-408F-B31D-3074681D33BF}"/>
              </a:ext>
            </a:extLst>
          </p:cNvPr>
          <p:cNvSpPr txBox="1">
            <a:spLocks/>
          </p:cNvSpPr>
          <p:nvPr/>
        </p:nvSpPr>
        <p:spPr>
          <a:xfrm>
            <a:off x="4680000" y="1392693"/>
            <a:ext cx="6349431" cy="2243691"/>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bg2"/>
                </a:solidFill>
                <a:latin typeface="+mn-lt"/>
              </a:rPr>
              <a:t>Hvorfor fokus på systematisk opfølgningspraksis?</a:t>
            </a:r>
          </a:p>
        </p:txBody>
      </p:sp>
      <p:sp>
        <p:nvSpPr>
          <p:cNvPr id="12" name="Content Placeholder 2">
            <a:extLst>
              <a:ext uri="{FF2B5EF4-FFF2-40B4-BE49-F238E27FC236}">
                <a16:creationId xmlns:a16="http://schemas.microsoft.com/office/drawing/2014/main" id="{EC5A4107-86AF-4CDE-ABBC-C227B27A4EFA}"/>
              </a:ext>
            </a:extLst>
          </p:cNvPr>
          <p:cNvSpPr txBox="1">
            <a:spLocks/>
          </p:cNvSpPr>
          <p:nvPr/>
        </p:nvSpPr>
        <p:spPr>
          <a:xfrm>
            <a:off x="4680001" y="3636384"/>
            <a:ext cx="4568774" cy="2173866"/>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da-DK" sz="1600" dirty="0"/>
              <a:t>En central forudsætning for, at en indsats bidrager til den ønskede ændring for det enkelte barn, er, at der i både sagsbehandlingen og den sociale indsats er et gennemgående og systematisk fokus på barnets og familiens progression.</a:t>
            </a:r>
          </a:p>
          <a:p>
            <a:pPr marL="0" indent="0">
              <a:lnSpc>
                <a:spcPct val="120000"/>
              </a:lnSpc>
              <a:buNone/>
            </a:pPr>
            <a:endParaRPr lang="da-DK" sz="1600" dirty="0"/>
          </a:p>
        </p:txBody>
      </p:sp>
      <p:sp>
        <p:nvSpPr>
          <p:cNvPr id="2" name="Footer Placeholder 3">
            <a:extLst>
              <a:ext uri="{FF2B5EF4-FFF2-40B4-BE49-F238E27FC236}">
                <a16:creationId xmlns:a16="http://schemas.microsoft.com/office/drawing/2014/main" id="{013E8A0A-AAB1-85C5-4F1A-09A174C9635B}"/>
              </a:ext>
            </a:extLst>
          </p:cNvPr>
          <p:cNvSpPr>
            <a:spLocks noGrp="1"/>
          </p:cNvSpPr>
          <p:nvPr>
            <p:ph type="ftr" sz="quarter" idx="18"/>
          </p:nvPr>
        </p:nvSpPr>
        <p:spPr>
          <a:xfrm>
            <a:off x="838200" y="6303723"/>
            <a:ext cx="3988182" cy="5445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a:p>
            <a:endParaRPr lang="da-DK" dirty="0"/>
          </a:p>
        </p:txBody>
      </p:sp>
    </p:spTree>
    <p:extLst>
      <p:ext uri="{BB962C8B-B14F-4D97-AF65-F5344CB8AC3E}">
        <p14:creationId xmlns:p14="http://schemas.microsoft.com/office/powerpoint/2010/main" val="3682008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6FC4B68-8194-461C-B1BE-08D5686C1C2B}"/>
              </a:ext>
            </a:extLst>
          </p:cNvPr>
          <p:cNvSpPr/>
          <p:nvPr/>
        </p:nvSpPr>
        <p:spPr>
          <a:xfrm>
            <a:off x="7480570" y="0"/>
            <a:ext cx="47114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838200" y="1484848"/>
            <a:ext cx="4346643" cy="1138581"/>
          </a:xfrm>
        </p:spPr>
        <p:txBody>
          <a:bodyPr/>
          <a:lstStyle/>
          <a:p>
            <a:r>
              <a:rPr lang="da-DK" dirty="0"/>
              <a:t>Principperne udgør pejlemærker for en systematisk opfølgningspraksis. Principperne er handleprincipper for praksis. </a:t>
            </a:r>
          </a:p>
          <a:p>
            <a:endParaRPr lang="da-DK" dirty="0"/>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a:xfrm>
            <a:off x="838200" y="524239"/>
            <a:ext cx="5348591" cy="850900"/>
          </a:xfrm>
        </p:spPr>
        <p:txBody>
          <a:bodyPr/>
          <a:lstStyle/>
          <a:p>
            <a:r>
              <a:rPr lang="da-DK" dirty="0"/>
              <a:t>Principper for systematisk opfølgningspraksis</a:t>
            </a:r>
          </a:p>
        </p:txBody>
      </p:sp>
      <p:sp>
        <p:nvSpPr>
          <p:cNvPr id="8" name="TextBox 7">
            <a:extLst>
              <a:ext uri="{FF2B5EF4-FFF2-40B4-BE49-F238E27FC236}">
                <a16:creationId xmlns:a16="http://schemas.microsoft.com/office/drawing/2014/main" id="{F7212681-84A2-49E7-A126-FD46FFE61B06}"/>
              </a:ext>
            </a:extLst>
          </p:cNvPr>
          <p:cNvSpPr txBox="1"/>
          <p:nvPr/>
        </p:nvSpPr>
        <p:spPr>
          <a:xfrm>
            <a:off x="8368356" y="742654"/>
            <a:ext cx="745133" cy="1015663"/>
          </a:xfrm>
          <a:prstGeom prst="rect">
            <a:avLst/>
          </a:prstGeom>
          <a:noFill/>
        </p:spPr>
        <p:txBody>
          <a:bodyPr wrap="square" lIns="0" tIns="0" rIns="0" bIns="0">
            <a:spAutoFit/>
          </a:bodyPr>
          <a:lstStyle/>
          <a:p>
            <a:r>
              <a:rPr lang="en-US" sz="6600" b="1" dirty="0">
                <a:solidFill>
                  <a:srgbClr val="DED5CB"/>
                </a:solidFill>
              </a:rPr>
              <a:t>“</a:t>
            </a:r>
          </a:p>
        </p:txBody>
      </p:sp>
      <p:sp>
        <p:nvSpPr>
          <p:cNvPr id="9" name="Title 1">
            <a:extLst>
              <a:ext uri="{FF2B5EF4-FFF2-40B4-BE49-F238E27FC236}">
                <a16:creationId xmlns:a16="http://schemas.microsoft.com/office/drawing/2014/main" id="{5682B777-1261-4DCF-8BD3-1B0BA9CDE8B4}"/>
              </a:ext>
            </a:extLst>
          </p:cNvPr>
          <p:cNvSpPr txBox="1">
            <a:spLocks/>
          </p:cNvSpPr>
          <p:nvPr/>
        </p:nvSpPr>
        <p:spPr>
          <a:xfrm>
            <a:off x="8388904" y="1387011"/>
            <a:ext cx="2841061" cy="3077958"/>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solidFill>
                  <a:schemeClr val="bg1"/>
                </a:solidFill>
              </a:rPr>
              <a:t>Jeg søger heller ikke efter, at vi skal gøre noget nyt. Rådgiverne dør, hvis det er noget helt nyt. Men pointen med principperne er faktisk, at de ikke er nye. Vi ved det godt. Men de skaber et systematisk overblik.</a:t>
            </a:r>
          </a:p>
          <a:p>
            <a:pPr>
              <a:lnSpc>
                <a:spcPct val="130000"/>
              </a:lnSpc>
            </a:pPr>
            <a:br>
              <a:rPr lang="da-DK" sz="1600" b="1" dirty="0">
                <a:solidFill>
                  <a:schemeClr val="bg1"/>
                </a:solidFill>
              </a:rPr>
            </a:br>
            <a:r>
              <a:rPr lang="en-US" sz="1100" dirty="0">
                <a:solidFill>
                  <a:schemeClr val="bg1"/>
                </a:solidFill>
              </a:rPr>
              <a:t>Rådgiver, Herlev Kommune</a:t>
            </a:r>
          </a:p>
        </p:txBody>
      </p:sp>
      <p:sp>
        <p:nvSpPr>
          <p:cNvPr id="10" name="Content Placeholder 1">
            <a:extLst>
              <a:ext uri="{FF2B5EF4-FFF2-40B4-BE49-F238E27FC236}">
                <a16:creationId xmlns:a16="http://schemas.microsoft.com/office/drawing/2014/main" id="{EDF49646-3378-4D3D-9869-68F60D73B042}"/>
              </a:ext>
            </a:extLst>
          </p:cNvPr>
          <p:cNvSpPr txBox="1">
            <a:spLocks/>
          </p:cNvSpPr>
          <p:nvPr/>
        </p:nvSpPr>
        <p:spPr>
          <a:xfrm>
            <a:off x="838201" y="3173045"/>
            <a:ext cx="6992956" cy="232570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da-DK" sz="2000" dirty="0"/>
              <a:t>Inddragelse i opfølgningspraksis</a:t>
            </a:r>
          </a:p>
          <a:p>
            <a:pPr>
              <a:lnSpc>
                <a:spcPct val="120000"/>
              </a:lnSpc>
            </a:pPr>
            <a:r>
              <a:rPr lang="da-DK" sz="2000" dirty="0"/>
              <a:t>Tæt kontakt i opfølgningspraksis</a:t>
            </a:r>
          </a:p>
          <a:p>
            <a:pPr>
              <a:lnSpc>
                <a:spcPct val="120000"/>
              </a:lnSpc>
            </a:pPr>
            <a:r>
              <a:rPr lang="da-DK" sz="2000" dirty="0"/>
              <a:t>Dokumentation i opfølgningspraksis</a:t>
            </a:r>
          </a:p>
          <a:p>
            <a:pPr>
              <a:lnSpc>
                <a:spcPct val="120000"/>
              </a:lnSpc>
            </a:pPr>
            <a:r>
              <a:rPr lang="da-DK" sz="2000" dirty="0"/>
              <a:t>Opfølgningsmøder i opfølgningspraksis</a:t>
            </a:r>
          </a:p>
          <a:p>
            <a:pPr>
              <a:lnSpc>
                <a:spcPct val="120000"/>
              </a:lnSpc>
            </a:pPr>
            <a:r>
              <a:rPr lang="da-DK" sz="2000" dirty="0"/>
              <a:t>Løbende faglig vurdering gennem opfølgningspraksis</a:t>
            </a:r>
          </a:p>
        </p:txBody>
      </p:sp>
      <p:sp>
        <p:nvSpPr>
          <p:cNvPr id="11" name="Text Placeholder 2">
            <a:extLst>
              <a:ext uri="{FF2B5EF4-FFF2-40B4-BE49-F238E27FC236}">
                <a16:creationId xmlns:a16="http://schemas.microsoft.com/office/drawing/2014/main" id="{6310C96A-A5A6-47D8-BED7-6F65BD6CAA68}"/>
              </a:ext>
            </a:extLst>
          </p:cNvPr>
          <p:cNvSpPr txBox="1">
            <a:spLocks/>
          </p:cNvSpPr>
          <p:nvPr/>
        </p:nvSpPr>
        <p:spPr>
          <a:xfrm>
            <a:off x="838200" y="2578100"/>
            <a:ext cx="5348591" cy="40894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800" kern="1200">
                <a:solidFill>
                  <a:schemeClr val="bg2"/>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b="1" dirty="0">
                <a:solidFill>
                  <a:schemeClr val="tx1"/>
                </a:solidFill>
              </a:rPr>
              <a:t>De fem principper</a:t>
            </a:r>
          </a:p>
        </p:txBody>
      </p:sp>
      <p:sp>
        <p:nvSpPr>
          <p:cNvPr id="6" name="Footer Placeholder 3">
            <a:extLst>
              <a:ext uri="{FF2B5EF4-FFF2-40B4-BE49-F238E27FC236}">
                <a16:creationId xmlns:a16="http://schemas.microsoft.com/office/drawing/2014/main" id="{643D316E-DE1F-B183-8307-50373B1CADD9}"/>
              </a:ext>
            </a:extLst>
          </p:cNvPr>
          <p:cNvSpPr>
            <a:spLocks noGrp="1"/>
          </p:cNvSpPr>
          <p:nvPr>
            <p:ph type="ftr" sz="quarter" idx="18"/>
          </p:nvPr>
        </p:nvSpPr>
        <p:spPr>
          <a:xfrm>
            <a:off x="838200" y="6303723"/>
            <a:ext cx="3988182" cy="5445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a:p>
            <a:endParaRPr lang="da-DK" dirty="0"/>
          </a:p>
        </p:txBody>
      </p:sp>
      <p:sp>
        <p:nvSpPr>
          <p:cNvPr id="7" name="Slide Number Placeholder 5">
            <a:extLst>
              <a:ext uri="{FF2B5EF4-FFF2-40B4-BE49-F238E27FC236}">
                <a16:creationId xmlns:a16="http://schemas.microsoft.com/office/drawing/2014/main" id="{6F03CEC0-D7E0-18CF-A3D9-2A3C070F9788}"/>
              </a:ext>
            </a:extLst>
          </p:cNvPr>
          <p:cNvSpPr txBox="1">
            <a:spLocks/>
          </p:cNvSpPr>
          <p:nvPr/>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solidFill>
                  <a:schemeClr val="bg1"/>
                </a:solidFill>
              </a:rPr>
              <a:pPr/>
              <a:t>4</a:t>
            </a:fld>
            <a:endParaRPr lang="da-DK" dirty="0">
              <a:solidFill>
                <a:schemeClr val="bg1"/>
              </a:solidFill>
            </a:endParaRPr>
          </a:p>
        </p:txBody>
      </p:sp>
    </p:spTree>
    <p:extLst>
      <p:ext uri="{BB962C8B-B14F-4D97-AF65-F5344CB8AC3E}">
        <p14:creationId xmlns:p14="http://schemas.microsoft.com/office/powerpoint/2010/main" val="3197472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838200" y="1730547"/>
            <a:ext cx="4346643" cy="2948308"/>
          </a:xfrm>
        </p:spPr>
        <p:txBody>
          <a:bodyPr/>
          <a:lstStyle/>
          <a:p>
            <a:r>
              <a:rPr lang="da-DK" dirty="0"/>
              <a:t>Principperne skal ikke forstås som trin i en proces, men som elementer i opfølgningspraksis af høj kvalitet.</a:t>
            </a:r>
          </a:p>
          <a:p>
            <a:r>
              <a:rPr lang="da-DK" dirty="0">
                <a:solidFill>
                  <a:srgbClr val="000000"/>
                </a:solidFill>
                <a:effectLst/>
                <a:latin typeface="+mj-lt"/>
                <a:ea typeface="Franklin Gothic Book" panose="020B0503020102020204" pitchFamily="34" charset="0"/>
                <a:cs typeface="Times New Roman (Brødtekst CS)"/>
              </a:rPr>
              <a:t>Det første princip om inddragelse skal rådgiveren have for øje gennem hele indsatsen, hvor opfølgningen sker proaktivt. De øvrige fire principper tager udgangspunkt i inddragelse, hvor rådgiveren løbende vurderer, om den tætte kontakt giver ny information, som medfører, at indsats og mål justeres på et opfølgningsmøde. Rådgiveren skal også dokumentere, hvis de nye oplysninger ikke giver anledning til justeringer – og i så fald hvorfor.</a:t>
            </a:r>
            <a:endParaRPr lang="da-DK" dirty="0">
              <a:latin typeface="+mj-lt"/>
            </a:endParaRPr>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p:txBody>
          <a:bodyPr/>
          <a:lstStyle/>
          <a:p>
            <a:r>
              <a:rPr lang="da-DK" dirty="0"/>
              <a:t>Sammenhæng mellem principperne</a:t>
            </a:r>
          </a:p>
        </p:txBody>
      </p:sp>
      <p:pic>
        <p:nvPicPr>
          <p:cNvPr id="4" name="Picture 3">
            <a:extLst>
              <a:ext uri="{FF2B5EF4-FFF2-40B4-BE49-F238E27FC236}">
                <a16:creationId xmlns:a16="http://schemas.microsoft.com/office/drawing/2014/main" id="{2C95C36A-1C7E-4D75-A2FA-968907F58A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607" y="885217"/>
            <a:ext cx="4751440" cy="4751440"/>
          </a:xfrm>
          <a:prstGeom prst="rect">
            <a:avLst/>
          </a:prstGeom>
        </p:spPr>
      </p:pic>
      <p:sp>
        <p:nvSpPr>
          <p:cNvPr id="7" name="Footer Placeholder 3">
            <a:extLst>
              <a:ext uri="{FF2B5EF4-FFF2-40B4-BE49-F238E27FC236}">
                <a16:creationId xmlns:a16="http://schemas.microsoft.com/office/drawing/2014/main" id="{43256354-60A5-E3C1-7C6E-D34E87A7EB97}"/>
              </a:ext>
            </a:extLst>
          </p:cNvPr>
          <p:cNvSpPr>
            <a:spLocks noGrp="1"/>
          </p:cNvSpPr>
          <p:nvPr>
            <p:ph type="ftr" sz="quarter" idx="18"/>
          </p:nvPr>
        </p:nvSpPr>
        <p:spPr>
          <a:xfrm>
            <a:off x="855306" y="6404769"/>
            <a:ext cx="3988182" cy="5445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endParaRPr>
          </a:p>
          <a:p>
            <a:endParaRPr lang="da-DK" dirty="0"/>
          </a:p>
        </p:txBody>
      </p:sp>
    </p:spTree>
    <p:extLst>
      <p:ext uri="{BB962C8B-B14F-4D97-AF65-F5344CB8AC3E}">
        <p14:creationId xmlns:p14="http://schemas.microsoft.com/office/powerpoint/2010/main" val="72267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AAF580-EA63-4BE1-8B5C-0291570C72B4}"/>
              </a:ext>
            </a:extLst>
          </p:cNvPr>
          <p:cNvSpPr>
            <a:spLocks noGrp="1"/>
          </p:cNvSpPr>
          <p:nvPr>
            <p:ph idx="1"/>
          </p:nvPr>
        </p:nvSpPr>
        <p:spPr>
          <a:xfrm>
            <a:off x="4506701" y="3707499"/>
            <a:ext cx="3824640" cy="1268874"/>
          </a:xfrm>
        </p:spPr>
        <p:txBody>
          <a:bodyPr/>
          <a:lstStyle/>
          <a:p>
            <a:r>
              <a:rPr lang="da-DK" dirty="0">
                <a:solidFill>
                  <a:schemeClr val="bg1"/>
                </a:solidFill>
              </a:rPr>
              <a:t>Nye informationer om barnet og familien skal udløse rådgiverens fornyede vurdering af barnets situation. Rådgiveren skal dokumentere, hvad de nye oplysninger giver anledning til.</a:t>
            </a:r>
            <a:br>
              <a:rPr lang="da-DK" dirty="0">
                <a:solidFill>
                  <a:schemeClr val="bg1"/>
                </a:solidFill>
              </a:rPr>
            </a:br>
            <a:endParaRPr lang="da-DK" dirty="0">
              <a:solidFill>
                <a:schemeClr val="bg1"/>
              </a:solidFill>
            </a:endParaRPr>
          </a:p>
        </p:txBody>
      </p:sp>
      <p:sp>
        <p:nvSpPr>
          <p:cNvPr id="3" name="Text Placeholder 2">
            <a:extLst>
              <a:ext uri="{FF2B5EF4-FFF2-40B4-BE49-F238E27FC236}">
                <a16:creationId xmlns:a16="http://schemas.microsoft.com/office/drawing/2014/main" id="{99127E56-6FBD-4B4F-B52E-D0C19197A234}"/>
              </a:ext>
            </a:extLst>
          </p:cNvPr>
          <p:cNvSpPr>
            <a:spLocks noGrp="1"/>
          </p:cNvSpPr>
          <p:nvPr>
            <p:ph type="body" sz="quarter" idx="16"/>
          </p:nvPr>
        </p:nvSpPr>
        <p:spPr>
          <a:xfrm>
            <a:off x="4474800" y="1173892"/>
            <a:ext cx="5348591" cy="1827667"/>
          </a:xfrm>
        </p:spPr>
        <p:txBody>
          <a:bodyPr anchor="b"/>
          <a:lstStyle/>
          <a:p>
            <a:r>
              <a:rPr lang="da-DK" sz="4400" dirty="0">
                <a:solidFill>
                  <a:schemeClr val="bg1"/>
                </a:solidFill>
              </a:rPr>
              <a:t>Foretag løbende </a:t>
            </a:r>
            <a:br>
              <a:rPr lang="da-DK" sz="4400" dirty="0">
                <a:solidFill>
                  <a:schemeClr val="bg1"/>
                </a:solidFill>
              </a:rPr>
            </a:br>
            <a:r>
              <a:rPr lang="da-DK" sz="4400" dirty="0">
                <a:solidFill>
                  <a:schemeClr val="bg1"/>
                </a:solidFill>
              </a:rPr>
              <a:t>faglig vurdering</a:t>
            </a:r>
          </a:p>
        </p:txBody>
      </p:sp>
      <p:pic>
        <p:nvPicPr>
          <p:cNvPr id="8" name="Picture 7">
            <a:extLst>
              <a:ext uri="{FF2B5EF4-FFF2-40B4-BE49-F238E27FC236}">
                <a16:creationId xmlns:a16="http://schemas.microsoft.com/office/drawing/2014/main" id="{52E43280-BCEB-41F6-8B89-E6CCF16DC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9489" y="2729805"/>
            <a:ext cx="6858000" cy="1398390"/>
          </a:xfrm>
          <a:prstGeom prst="rect">
            <a:avLst/>
          </a:prstGeom>
        </p:spPr>
      </p:pic>
      <p:sp>
        <p:nvSpPr>
          <p:cNvPr id="7" name="Slide Number Placeholder 5">
            <a:extLst>
              <a:ext uri="{FF2B5EF4-FFF2-40B4-BE49-F238E27FC236}">
                <a16:creationId xmlns:a16="http://schemas.microsoft.com/office/drawing/2014/main" id="{982B2753-05EB-64E7-D06A-AAEDE57B2611}"/>
              </a:ext>
            </a:extLst>
          </p:cNvPr>
          <p:cNvSpPr txBox="1">
            <a:spLocks/>
          </p:cNvSpPr>
          <p:nvPr/>
        </p:nvSpPr>
        <p:spPr>
          <a:xfrm>
            <a:off x="11011713" y="6311900"/>
            <a:ext cx="622540" cy="365125"/>
          </a:xfrm>
          <a:prstGeom prst="rect">
            <a:avLst/>
          </a:prstGeom>
        </p:spPr>
        <p:txBody>
          <a:bodyPr vert="horz" lIns="91440" tIns="0" rIns="0" bIns="45720" rtlCol="0" anchor="t"/>
          <a:lstStyle>
            <a:defPPr>
              <a:defRPr lang="da-DK"/>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7F714-CB25-4C89-8EB1-933ACD5E56E6}" type="slidenum">
              <a:rPr lang="da-DK" smtClean="0">
                <a:solidFill>
                  <a:schemeClr val="bg1"/>
                </a:solidFill>
              </a:rPr>
              <a:pPr/>
              <a:t>6</a:t>
            </a:fld>
            <a:endParaRPr lang="da-DK" dirty="0">
              <a:solidFill>
                <a:schemeClr val="bg1"/>
              </a:solidFill>
            </a:endParaRPr>
          </a:p>
        </p:txBody>
      </p:sp>
      <p:sp>
        <p:nvSpPr>
          <p:cNvPr id="4" name="Footer Placeholder 3">
            <a:extLst>
              <a:ext uri="{FF2B5EF4-FFF2-40B4-BE49-F238E27FC236}">
                <a16:creationId xmlns:a16="http://schemas.microsoft.com/office/drawing/2014/main" id="{8F14F13B-8D77-4E65-3A90-AFB98FC469A6}"/>
              </a:ext>
            </a:extLst>
          </p:cNvPr>
          <p:cNvSpPr>
            <a:spLocks noGrp="1"/>
          </p:cNvSpPr>
          <p:nvPr>
            <p:ph type="ftr" sz="quarter" idx="18"/>
          </p:nvPr>
        </p:nvSpPr>
        <p:spPr>
          <a:xfrm>
            <a:off x="838200" y="6303723"/>
            <a:ext cx="3988182" cy="54451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a:p>
            <a:endParaRPr lang="da-DK" dirty="0"/>
          </a:p>
        </p:txBody>
      </p:sp>
    </p:spTree>
    <p:extLst>
      <p:ext uri="{BB962C8B-B14F-4D97-AF65-F5344CB8AC3E}">
        <p14:creationId xmlns:p14="http://schemas.microsoft.com/office/powerpoint/2010/main" val="141001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4B45-177E-4E56-B438-FC2CE3870E56}"/>
              </a:ext>
            </a:extLst>
          </p:cNvPr>
          <p:cNvSpPr>
            <a:spLocks noGrp="1"/>
          </p:cNvSpPr>
          <p:nvPr>
            <p:ph type="ctrTitle"/>
          </p:nvPr>
        </p:nvSpPr>
        <p:spPr>
          <a:xfrm>
            <a:off x="4469257" y="2681103"/>
            <a:ext cx="6349431" cy="1495794"/>
          </a:xfrm>
        </p:spPr>
        <p:txBody>
          <a:bodyPr anchor="ctr"/>
          <a:lstStyle/>
          <a:p>
            <a:r>
              <a:rPr lang="da-DK" dirty="0">
                <a:latin typeface="+mn-lt"/>
              </a:rPr>
              <a:t>Inddragelse i opfølgningspraksis </a:t>
            </a:r>
          </a:p>
        </p:txBody>
      </p:sp>
      <p:sp>
        <p:nvSpPr>
          <p:cNvPr id="3" name="Footer Placeholder 3">
            <a:extLst>
              <a:ext uri="{FF2B5EF4-FFF2-40B4-BE49-F238E27FC236}">
                <a16:creationId xmlns:a16="http://schemas.microsoft.com/office/drawing/2014/main" id="{A6E8563F-C9EF-D936-23C9-C5251B7F3C2D}"/>
              </a:ext>
            </a:extLst>
          </p:cNvPr>
          <p:cNvSpPr txBox="1">
            <a:spLocks/>
          </p:cNvSpPr>
          <p:nvPr/>
        </p:nvSpPr>
        <p:spPr>
          <a:xfrm>
            <a:off x="838200" y="6303723"/>
            <a:ext cx="3988182" cy="544512"/>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sz="1200">
                <a:solidFill>
                  <a:srgbClr val="AF292E"/>
                </a:solidFill>
                <a:latin typeface="Arial" panose="020B0604020202020204"/>
              </a:rPr>
              <a:t>Social- og Boligstyrelsen</a:t>
            </a:r>
          </a:p>
          <a:p>
            <a:pPr>
              <a:defRPr/>
            </a:pPr>
            <a:r>
              <a:rPr lang="da-DK" sz="1200">
                <a:solidFill>
                  <a:srgbClr val="595959"/>
                </a:solidFill>
                <a:latin typeface="Arial" panose="020B0604020202020204"/>
              </a:rPr>
              <a:t>Skab en vellykket systematisk opfølgningspraksis</a:t>
            </a:r>
          </a:p>
          <a:p>
            <a:endParaRPr lang="da-DK" dirty="0"/>
          </a:p>
        </p:txBody>
      </p:sp>
    </p:spTree>
    <p:extLst>
      <p:ext uri="{BB962C8B-B14F-4D97-AF65-F5344CB8AC3E}">
        <p14:creationId xmlns:p14="http://schemas.microsoft.com/office/powerpoint/2010/main" val="158109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B3C9-2B5D-4D6A-B17C-AF2C9A0B5A2A}"/>
              </a:ext>
            </a:extLst>
          </p:cNvPr>
          <p:cNvSpPr>
            <a:spLocks noGrp="1"/>
          </p:cNvSpPr>
          <p:nvPr>
            <p:ph type="title"/>
          </p:nvPr>
        </p:nvSpPr>
        <p:spPr>
          <a:xfrm>
            <a:off x="838200" y="1037690"/>
            <a:ext cx="5665942" cy="652998"/>
          </a:xfrm>
        </p:spPr>
        <p:txBody>
          <a:bodyPr>
            <a:noAutofit/>
          </a:bodyPr>
          <a:lstStyle/>
          <a:p>
            <a:r>
              <a:rPr lang="da-DK" dirty="0"/>
              <a:t>1. Understøt barnets og familiens aktive deltagelse og indflydelse</a:t>
            </a:r>
          </a:p>
        </p:txBody>
      </p:sp>
      <p:sp>
        <p:nvSpPr>
          <p:cNvPr id="3" name="Content Placeholder 2">
            <a:extLst>
              <a:ext uri="{FF2B5EF4-FFF2-40B4-BE49-F238E27FC236}">
                <a16:creationId xmlns:a16="http://schemas.microsoft.com/office/drawing/2014/main" id="{DE0162F6-D0E2-450F-8B38-516DAC73845B}"/>
              </a:ext>
            </a:extLst>
          </p:cNvPr>
          <p:cNvSpPr>
            <a:spLocks noGrp="1"/>
          </p:cNvSpPr>
          <p:nvPr>
            <p:ph idx="1"/>
          </p:nvPr>
        </p:nvSpPr>
        <p:spPr>
          <a:xfrm>
            <a:off x="838200" y="1991279"/>
            <a:ext cx="5665342" cy="443198"/>
          </a:xfrm>
        </p:spPr>
        <p:txBody>
          <a:bodyPr/>
          <a:lstStyle/>
          <a:p>
            <a:r>
              <a:rPr lang="da-DK" dirty="0"/>
              <a:t>Vellykket systematisk opfølgningspraksis indebærer, at barnet og familien deltager og har indflydelse på deres eget forløb. </a:t>
            </a:r>
          </a:p>
        </p:txBody>
      </p:sp>
      <p:sp>
        <p:nvSpPr>
          <p:cNvPr id="4" name="TextBox 3">
            <a:extLst>
              <a:ext uri="{FF2B5EF4-FFF2-40B4-BE49-F238E27FC236}">
                <a16:creationId xmlns:a16="http://schemas.microsoft.com/office/drawing/2014/main" id="{B4D49AFA-E2F3-4178-B09D-167872415EB2}"/>
              </a:ext>
            </a:extLst>
          </p:cNvPr>
          <p:cNvSpPr txBox="1"/>
          <p:nvPr/>
        </p:nvSpPr>
        <p:spPr>
          <a:xfrm>
            <a:off x="9020110" y="742654"/>
            <a:ext cx="745133" cy="1015663"/>
          </a:xfrm>
          <a:prstGeom prst="rect">
            <a:avLst/>
          </a:prstGeom>
          <a:noFill/>
        </p:spPr>
        <p:txBody>
          <a:bodyPr wrap="square" lIns="0" tIns="0" rIns="0" bIns="0">
            <a:spAutoFit/>
          </a:bodyPr>
          <a:lstStyle/>
          <a:p>
            <a:r>
              <a:rPr lang="en-US" sz="6600" b="1" dirty="0">
                <a:solidFill>
                  <a:schemeClr val="bg2"/>
                </a:solidFill>
              </a:rPr>
              <a:t>“</a:t>
            </a:r>
          </a:p>
        </p:txBody>
      </p:sp>
      <p:sp>
        <p:nvSpPr>
          <p:cNvPr id="5" name="Title 1">
            <a:extLst>
              <a:ext uri="{FF2B5EF4-FFF2-40B4-BE49-F238E27FC236}">
                <a16:creationId xmlns:a16="http://schemas.microsoft.com/office/drawing/2014/main" id="{B6A75285-6843-41D6-A996-BB8C14E656CE}"/>
              </a:ext>
            </a:extLst>
          </p:cNvPr>
          <p:cNvSpPr txBox="1">
            <a:spLocks/>
          </p:cNvSpPr>
          <p:nvPr/>
        </p:nvSpPr>
        <p:spPr>
          <a:xfrm>
            <a:off x="9040658" y="1387011"/>
            <a:ext cx="2841061" cy="2545312"/>
          </a:xfrm>
          <a:prstGeom prst="rect">
            <a:avLst/>
          </a:prstGeom>
        </p:spPr>
        <p:txBody>
          <a:bodyPr vert="horz" lIns="0" tIns="0" rIns="0" bIns="0" rtlCol="0" anchor="t">
            <a:spAutoFit/>
          </a:bodyPr>
          <a:lstStyle>
            <a:lvl1pPr algn="l" defTabSz="914400" rtl="0" eaLnBrk="1" latinLnBrk="0" hangingPunct="1">
              <a:lnSpc>
                <a:spcPct val="90000"/>
              </a:lnSpc>
              <a:spcBef>
                <a:spcPct val="0"/>
              </a:spcBef>
              <a:buNone/>
              <a:defRPr sz="3200" kern="1200">
                <a:solidFill>
                  <a:schemeClr val="bg2"/>
                </a:solidFill>
                <a:latin typeface="+mj-lt"/>
                <a:ea typeface="+mj-ea"/>
                <a:cs typeface="+mj-cs"/>
              </a:defRPr>
            </a:lvl1pPr>
          </a:lstStyle>
          <a:p>
            <a:pPr>
              <a:lnSpc>
                <a:spcPct val="130000"/>
              </a:lnSpc>
            </a:pPr>
            <a:r>
              <a:rPr lang="da-DK" sz="1600" b="1" dirty="0"/>
              <a:t>Det giver en rigtig god relation til familien og barnet. Det giver en ’alliance’ i et uformelt forum. Det har gjort noget rigtig godt, når man sidder til mødet og skaber bedre dialog. </a:t>
            </a:r>
            <a:endParaRPr lang="en-US" sz="1200" dirty="0"/>
          </a:p>
          <a:p>
            <a:endParaRPr lang="en-US" sz="1100" dirty="0"/>
          </a:p>
          <a:p>
            <a:r>
              <a:rPr lang="en-US" sz="1100" dirty="0"/>
              <a:t>Rådgiver, Herlev Kommune</a:t>
            </a:r>
          </a:p>
        </p:txBody>
      </p:sp>
      <p:sp>
        <p:nvSpPr>
          <p:cNvPr id="8" name="Title 1">
            <a:extLst>
              <a:ext uri="{FF2B5EF4-FFF2-40B4-BE49-F238E27FC236}">
                <a16:creationId xmlns:a16="http://schemas.microsoft.com/office/drawing/2014/main" id="{CDF0769B-82DB-4A5A-8025-38FDAC6FF206}"/>
              </a:ext>
            </a:extLst>
          </p:cNvPr>
          <p:cNvSpPr txBox="1">
            <a:spLocks/>
          </p:cNvSpPr>
          <p:nvPr/>
        </p:nvSpPr>
        <p:spPr>
          <a:xfrm>
            <a:off x="827314" y="3269094"/>
            <a:ext cx="6785225"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kern="1200">
                <a:solidFill>
                  <a:schemeClr val="bg2"/>
                </a:solidFill>
                <a:latin typeface="+mj-lt"/>
                <a:ea typeface="+mj-ea"/>
                <a:cs typeface="+mj-cs"/>
              </a:defRPr>
            </a:lvl1pPr>
          </a:lstStyle>
          <a:p>
            <a:r>
              <a:rPr lang="da-DK" sz="2800" dirty="0"/>
              <a:t>2. Kommunikér åbent, og skab en gennemsigtig og tillidsfuld samarbejdsrelation</a:t>
            </a:r>
          </a:p>
        </p:txBody>
      </p:sp>
      <p:sp>
        <p:nvSpPr>
          <p:cNvPr id="9" name="Content Placeholder 2">
            <a:extLst>
              <a:ext uri="{FF2B5EF4-FFF2-40B4-BE49-F238E27FC236}">
                <a16:creationId xmlns:a16="http://schemas.microsoft.com/office/drawing/2014/main" id="{519D47CF-3E53-4DF0-92E9-1741D15AE552}"/>
              </a:ext>
            </a:extLst>
          </p:cNvPr>
          <p:cNvSpPr txBox="1">
            <a:spLocks/>
          </p:cNvSpPr>
          <p:nvPr/>
        </p:nvSpPr>
        <p:spPr>
          <a:xfrm>
            <a:off x="838200" y="4561279"/>
            <a:ext cx="5665342" cy="886397"/>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Tx/>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t>Inddragelse af barnet og familien kræver en tæt og dialog-baseret kontakt, hvor rådgiveren understøtter familiens motivation og ejerskab i kraft af, at familien får medindflydelse på forløbet. </a:t>
            </a:r>
          </a:p>
        </p:txBody>
      </p:sp>
      <p:sp>
        <p:nvSpPr>
          <p:cNvPr id="13" name="TextBox 12">
            <a:extLst>
              <a:ext uri="{FF2B5EF4-FFF2-40B4-BE49-F238E27FC236}">
                <a16:creationId xmlns:a16="http://schemas.microsoft.com/office/drawing/2014/main" id="{5CF780E3-BCAA-BA6C-DD85-D8DF1DB65EE0}"/>
              </a:ext>
            </a:extLst>
          </p:cNvPr>
          <p:cNvSpPr txBox="1"/>
          <p:nvPr/>
        </p:nvSpPr>
        <p:spPr>
          <a:xfrm>
            <a:off x="744117" y="6285981"/>
            <a:ext cx="60975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p:txBody>
      </p:sp>
    </p:spTree>
    <p:extLst>
      <p:ext uri="{BB962C8B-B14F-4D97-AF65-F5344CB8AC3E}">
        <p14:creationId xmlns:p14="http://schemas.microsoft.com/office/powerpoint/2010/main" val="262973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9A05-C2A6-4227-9EE5-D968902763FE}"/>
              </a:ext>
            </a:extLst>
          </p:cNvPr>
          <p:cNvSpPr>
            <a:spLocks noGrp="1"/>
          </p:cNvSpPr>
          <p:nvPr>
            <p:ph type="title"/>
          </p:nvPr>
        </p:nvSpPr>
        <p:spPr/>
        <p:txBody>
          <a:bodyPr/>
          <a:lstStyle/>
          <a:p>
            <a:r>
              <a:rPr lang="da-DK" dirty="0"/>
              <a:t>Formål med kaffemøder</a:t>
            </a:r>
          </a:p>
        </p:txBody>
      </p:sp>
      <p:sp>
        <p:nvSpPr>
          <p:cNvPr id="3" name="Content Placeholder 2">
            <a:extLst>
              <a:ext uri="{FF2B5EF4-FFF2-40B4-BE49-F238E27FC236}">
                <a16:creationId xmlns:a16="http://schemas.microsoft.com/office/drawing/2014/main" id="{DD9D9B56-73FD-4F3D-A872-5E53EF23877C}"/>
              </a:ext>
            </a:extLst>
          </p:cNvPr>
          <p:cNvSpPr>
            <a:spLocks noGrp="1"/>
          </p:cNvSpPr>
          <p:nvPr>
            <p:ph idx="1"/>
          </p:nvPr>
        </p:nvSpPr>
        <p:spPr>
          <a:xfrm>
            <a:off x="838201" y="2732496"/>
            <a:ext cx="3358244" cy="1963486"/>
          </a:xfrm>
        </p:spPr>
        <p:txBody>
          <a:bodyPr/>
          <a:lstStyle/>
          <a:p>
            <a:r>
              <a:rPr lang="da-DK" dirty="0"/>
              <a:t>At give familien mulighed for at blive inddraget i løsningen af barnets udfordringer. Gennem involvering af familien i målarbejdet ønsker kommunen at gøre forældrene til aktive medspillere i forløbet. Det skal understøtte, at familien kan byde ind med egne ønsker til udviklingen, og at familien i forlængelse heraf kan ”se sig selv” i de opstillede mål.  </a:t>
            </a:r>
          </a:p>
        </p:txBody>
      </p:sp>
      <p:sp>
        <p:nvSpPr>
          <p:cNvPr id="4" name="Content Placeholder 3">
            <a:extLst>
              <a:ext uri="{FF2B5EF4-FFF2-40B4-BE49-F238E27FC236}">
                <a16:creationId xmlns:a16="http://schemas.microsoft.com/office/drawing/2014/main" id="{DA97C92D-25B9-4DDE-9C0E-64565DD1670A}"/>
              </a:ext>
            </a:extLst>
          </p:cNvPr>
          <p:cNvSpPr>
            <a:spLocks noGrp="1"/>
          </p:cNvSpPr>
          <p:nvPr>
            <p:ph idx="13"/>
          </p:nvPr>
        </p:nvSpPr>
        <p:spPr>
          <a:xfrm>
            <a:off x="5879670" y="1171980"/>
            <a:ext cx="5339709" cy="1303306"/>
          </a:xfrm>
        </p:spPr>
        <p:txBody>
          <a:bodyPr/>
          <a:lstStyle/>
          <a:p>
            <a:r>
              <a:rPr lang="da-DK" dirty="0"/>
              <a:t>Familien inviteres til et til to ’kaffemøder’ i Familiehuset inden opstarts-mødet. Kaffemøderne skal styrke relationen mellem medarbejdere i Familiehuset og familien. Samtidig skal det drøftes, hvad der fylder for familien, og hvad der er vigtigt for dem til opstartsmødet. Kaffemøder giver også familien mulighed for at fortælle deres egen historie, frem for at rådgiveren gengiver historien ved familiens første møde med udfører.</a:t>
            </a:r>
          </a:p>
        </p:txBody>
      </p:sp>
      <p:sp>
        <p:nvSpPr>
          <p:cNvPr id="5" name="Content Placeholder 4">
            <a:extLst>
              <a:ext uri="{FF2B5EF4-FFF2-40B4-BE49-F238E27FC236}">
                <a16:creationId xmlns:a16="http://schemas.microsoft.com/office/drawing/2014/main" id="{4C39729C-BDEA-47D9-B8E1-57512221C00A}"/>
              </a:ext>
            </a:extLst>
          </p:cNvPr>
          <p:cNvSpPr>
            <a:spLocks noGrp="1"/>
          </p:cNvSpPr>
          <p:nvPr>
            <p:ph sz="half" idx="15"/>
          </p:nvPr>
        </p:nvSpPr>
        <p:spPr>
          <a:xfrm>
            <a:off x="5859798" y="3706652"/>
            <a:ext cx="5494002" cy="2129814"/>
          </a:xfrm>
        </p:spPr>
        <p:txBody>
          <a:bodyPr/>
          <a:lstStyle/>
          <a:p>
            <a:pPr marL="180975" indent="-180975"/>
            <a:r>
              <a:rPr lang="da-DK" dirty="0"/>
              <a:t>familien oplever at have tid til og mulighed for at tænke sig om. Efter at familien sætter målene sammen med rådgiveren, er der mulighed for at holde et kaffemøde. Her kan familien reformulere og forholde sig til målene endnu en gang.</a:t>
            </a:r>
          </a:p>
          <a:p>
            <a:pPr marL="180975" indent="-180975"/>
            <a:r>
              <a:rPr lang="da-DK" dirty="0"/>
              <a:t>forældrene føler sig inddraget og hørt på møderne og har nemmere ved at udtrykke, hvad der er vigtigt for dem​. </a:t>
            </a:r>
          </a:p>
          <a:p>
            <a:pPr marL="180975" indent="-180975"/>
            <a:r>
              <a:rPr lang="da-DK" dirty="0"/>
              <a:t>der skabes en tryg relation, og at information gives begge veje forud for opstartsmødet.</a:t>
            </a:r>
          </a:p>
          <a:p>
            <a:pPr marL="180975" indent="-180975"/>
            <a:r>
              <a:rPr lang="da-DK" dirty="0"/>
              <a:t>de opstillede mål i højere grad afspejler familiens ønsker og ord.</a:t>
            </a:r>
          </a:p>
        </p:txBody>
      </p:sp>
      <p:sp>
        <p:nvSpPr>
          <p:cNvPr id="6" name="Text Placeholder 5">
            <a:extLst>
              <a:ext uri="{FF2B5EF4-FFF2-40B4-BE49-F238E27FC236}">
                <a16:creationId xmlns:a16="http://schemas.microsoft.com/office/drawing/2014/main" id="{D3DBABE2-38F7-4132-B896-4D1AAA8BBBC8}"/>
              </a:ext>
            </a:extLst>
          </p:cNvPr>
          <p:cNvSpPr>
            <a:spLocks noGrp="1"/>
          </p:cNvSpPr>
          <p:nvPr>
            <p:ph type="body" sz="quarter" idx="16"/>
          </p:nvPr>
        </p:nvSpPr>
        <p:spPr/>
        <p:txBody>
          <a:bodyPr/>
          <a:lstStyle/>
          <a:p>
            <a:r>
              <a:rPr lang="da-DK" dirty="0"/>
              <a:t>Inddragelse gennem kaffemøder</a:t>
            </a:r>
          </a:p>
          <a:p>
            <a:endParaRPr lang="da-DK" dirty="0"/>
          </a:p>
        </p:txBody>
      </p:sp>
      <p:sp>
        <p:nvSpPr>
          <p:cNvPr id="7" name="Text Placeholder 6">
            <a:extLst>
              <a:ext uri="{FF2B5EF4-FFF2-40B4-BE49-F238E27FC236}">
                <a16:creationId xmlns:a16="http://schemas.microsoft.com/office/drawing/2014/main" id="{E994BA07-5ECD-40E4-8633-3F575739C6A9}"/>
              </a:ext>
            </a:extLst>
          </p:cNvPr>
          <p:cNvSpPr>
            <a:spLocks noGrp="1"/>
          </p:cNvSpPr>
          <p:nvPr>
            <p:ph type="body" sz="quarter" idx="17"/>
          </p:nvPr>
        </p:nvSpPr>
        <p:spPr>
          <a:xfrm>
            <a:off x="5859392" y="769938"/>
            <a:ext cx="4773612" cy="249299"/>
          </a:xfrm>
        </p:spPr>
        <p:txBody>
          <a:bodyPr/>
          <a:lstStyle/>
          <a:p>
            <a:r>
              <a:rPr lang="da-DK" dirty="0"/>
              <a:t>Trin-for-trin: Sådan gør Herlev Kommune</a:t>
            </a:r>
          </a:p>
        </p:txBody>
      </p:sp>
      <p:sp>
        <p:nvSpPr>
          <p:cNvPr id="8" name="Text Placeholder 7">
            <a:extLst>
              <a:ext uri="{FF2B5EF4-FFF2-40B4-BE49-F238E27FC236}">
                <a16:creationId xmlns:a16="http://schemas.microsoft.com/office/drawing/2014/main" id="{93BF57EC-DB61-4611-A04B-89EF5A1CEE7F}"/>
              </a:ext>
            </a:extLst>
          </p:cNvPr>
          <p:cNvSpPr>
            <a:spLocks noGrp="1"/>
          </p:cNvSpPr>
          <p:nvPr>
            <p:ph type="body" sz="quarter" idx="18"/>
          </p:nvPr>
        </p:nvSpPr>
        <p:spPr>
          <a:xfrm>
            <a:off x="5874472" y="3038811"/>
            <a:ext cx="5325033" cy="498598"/>
          </a:xfrm>
        </p:spPr>
        <p:txBody>
          <a:bodyPr/>
          <a:lstStyle/>
          <a:p>
            <a:r>
              <a:rPr lang="da-DK" dirty="0"/>
              <a:t>Herlev Kommune oplever, at kaffemøderne bidrager til, at …</a:t>
            </a:r>
          </a:p>
        </p:txBody>
      </p:sp>
      <p:sp>
        <p:nvSpPr>
          <p:cNvPr id="9" name="Oval 8">
            <a:extLst>
              <a:ext uri="{FF2B5EF4-FFF2-40B4-BE49-F238E27FC236}">
                <a16:creationId xmlns:a16="http://schemas.microsoft.com/office/drawing/2014/main" id="{3655E7F3-1741-499A-8286-AA946FD59C17}"/>
              </a:ext>
            </a:extLst>
          </p:cNvPr>
          <p:cNvSpPr/>
          <p:nvPr/>
        </p:nvSpPr>
        <p:spPr>
          <a:xfrm>
            <a:off x="5534092" y="3288110"/>
            <a:ext cx="75277" cy="7527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noFill/>
            </a:endParaRPr>
          </a:p>
        </p:txBody>
      </p:sp>
      <p:sp>
        <p:nvSpPr>
          <p:cNvPr id="15" name="TextBox 14">
            <a:extLst>
              <a:ext uri="{FF2B5EF4-FFF2-40B4-BE49-F238E27FC236}">
                <a16:creationId xmlns:a16="http://schemas.microsoft.com/office/drawing/2014/main" id="{E402385F-5D4E-B0CB-1035-3C75B75CE85F}"/>
              </a:ext>
            </a:extLst>
          </p:cNvPr>
          <p:cNvSpPr txBox="1"/>
          <p:nvPr/>
        </p:nvSpPr>
        <p:spPr>
          <a:xfrm>
            <a:off x="838200" y="6088062"/>
            <a:ext cx="60975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AF292E"/>
                </a:solidFill>
                <a:effectLst/>
                <a:uLnTx/>
                <a:uFillTx/>
                <a:latin typeface="Arial" panose="020B0604020202020204"/>
                <a:ea typeface="+mn-ea"/>
                <a:cs typeface="+mn-cs"/>
              </a:rPr>
              <a:t>Social- og Boligstyrelsen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srgbClr val="595959"/>
                </a:solidFill>
                <a:effectLst/>
                <a:uLnTx/>
                <a:uFillTx/>
                <a:latin typeface="Arial" panose="020B0604020202020204"/>
                <a:ea typeface="+mn-ea"/>
                <a:cs typeface="+mn-cs"/>
              </a:rPr>
              <a:t>Skab en vellykket systematisk opfølgningspraksis</a:t>
            </a:r>
          </a:p>
        </p:txBody>
      </p:sp>
    </p:spTree>
    <p:extLst>
      <p:ext uri="{BB962C8B-B14F-4D97-AF65-F5344CB8AC3E}">
        <p14:creationId xmlns:p14="http://schemas.microsoft.com/office/powerpoint/2010/main" val="1554816220"/>
      </p:ext>
    </p:extLst>
  </p:cSld>
  <p:clrMapOvr>
    <a:masterClrMapping/>
  </p:clrMapOvr>
</p:sld>
</file>

<file path=ppt/theme/theme1.xml><?xml version="1.0" encoding="utf-8"?>
<a:theme xmlns:a="http://schemas.openxmlformats.org/drawingml/2006/main" name="Office Theme">
  <a:themeElements>
    <a:clrScheme name="Socialstyrelsen håndbog">
      <a:dk1>
        <a:sysClr val="windowText" lastClr="000000"/>
      </a:dk1>
      <a:lt1>
        <a:sysClr val="window" lastClr="FFFFFF"/>
      </a:lt1>
      <a:dk2>
        <a:srgbClr val="2F526F"/>
      </a:dk2>
      <a:lt2>
        <a:srgbClr val="AF292E"/>
      </a:lt2>
      <a:accent1>
        <a:srgbClr val="CDE7EE"/>
      </a:accent1>
      <a:accent2>
        <a:srgbClr val="7090AD"/>
      </a:accent2>
      <a:accent3>
        <a:srgbClr val="E9D392"/>
      </a:accent3>
      <a:accent4>
        <a:srgbClr val="C27030"/>
      </a:accent4>
      <a:accent5>
        <a:srgbClr val="C6C7C9"/>
      </a:accent5>
      <a:accent6>
        <a:srgbClr val="595959"/>
      </a:accent6>
      <a:hlink>
        <a:srgbClr val="DED5CB"/>
      </a:hlink>
      <a:folHlink>
        <a:srgbClr val="977B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784f59-479b-49a7-9f6a-33bddd9b5335">
      <Terms xmlns="http://schemas.microsoft.com/office/infopath/2007/PartnerControls"/>
    </lcf76f155ced4ddcb4097134ff3c332f>
    <TaxCatchAll xmlns="1611cc7e-243d-4120-a4b3-dc62a26f08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DBA88882361EB4089A233C012958512" ma:contentTypeVersion="16" ma:contentTypeDescription="Opret et nyt dokument." ma:contentTypeScope="" ma:versionID="ebb5b8324498204cb19ada3d6a09d7c8">
  <xsd:schema xmlns:xsd="http://www.w3.org/2001/XMLSchema" xmlns:xs="http://www.w3.org/2001/XMLSchema" xmlns:p="http://schemas.microsoft.com/office/2006/metadata/properties" xmlns:ns2="bb784f59-479b-49a7-9f6a-33bddd9b5335" xmlns:ns3="0a5fe159-7e87-4e30-a0b2-52e8b5c0d4cc" xmlns:ns4="1611cc7e-243d-4120-a4b3-dc62a26f08e1" targetNamespace="http://schemas.microsoft.com/office/2006/metadata/properties" ma:root="true" ma:fieldsID="a10d049705f718611cb2d8459ba9fb0b" ns2:_="" ns3:_="" ns4:_="">
    <xsd:import namespace="bb784f59-479b-49a7-9f6a-33bddd9b5335"/>
    <xsd:import namespace="0a5fe159-7e87-4e30-a0b2-52e8b5c0d4cc"/>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784f59-479b-49a7-9f6a-33bddd9b53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5fe159-7e87-4e30-a0b2-52e8b5c0d4cc"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19c04e-3101-4659-9ec6-e55aed90632f}" ma:internalName="TaxCatchAll" ma:showField="CatchAllData" ma:web="0a5fe159-7e87-4e30-a0b2-52e8b5c0d4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CF038D-C2A0-4B80-9BEA-6097D7849CBB}">
  <ds:schemaRefs>
    <ds:schemaRef ds:uri="http://schemas.microsoft.com/sharepoint/v3/contenttype/forms"/>
  </ds:schemaRefs>
</ds:datastoreItem>
</file>

<file path=customXml/itemProps2.xml><?xml version="1.0" encoding="utf-8"?>
<ds:datastoreItem xmlns:ds="http://schemas.openxmlformats.org/officeDocument/2006/customXml" ds:itemID="{428B4C40-0A8D-4465-833D-98A86227DA76}">
  <ds:schemaRefs>
    <ds:schemaRef ds:uri="http://schemas.microsoft.com/office/2006/metadata/properties"/>
    <ds:schemaRef ds:uri="http://schemas.microsoft.com/office/infopath/2007/PartnerControls"/>
    <ds:schemaRef ds:uri="bb784f59-479b-49a7-9f6a-33bddd9b5335"/>
    <ds:schemaRef ds:uri="1611cc7e-243d-4120-a4b3-dc62a26f08e1"/>
  </ds:schemaRefs>
</ds:datastoreItem>
</file>

<file path=customXml/itemProps3.xml><?xml version="1.0" encoding="utf-8"?>
<ds:datastoreItem xmlns:ds="http://schemas.openxmlformats.org/officeDocument/2006/customXml" ds:itemID="{C2014CB8-783C-451B-A685-281380BA7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784f59-479b-49a7-9f6a-33bddd9b5335"/>
    <ds:schemaRef ds:uri="0a5fe159-7e87-4e30-a0b2-52e8b5c0d4cc"/>
    <ds:schemaRef ds:uri="1611cc7e-243d-4120-a4b3-dc62a26f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1373</TotalTime>
  <Words>3597</Words>
  <Application>Microsoft Office PowerPoint</Application>
  <PresentationFormat>Widescreen</PresentationFormat>
  <Paragraphs>221</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Symbol</vt:lpstr>
      <vt:lpstr>Verdana</vt:lpstr>
      <vt:lpstr>Office Theme</vt:lpstr>
      <vt:lpstr>Skab en vellykket systematisk opfølgningspraksis</vt:lpstr>
      <vt:lpstr>PowerPoint Presentation</vt:lpstr>
      <vt:lpstr>PowerPoint Presentation</vt:lpstr>
      <vt:lpstr>PowerPoint Presentation</vt:lpstr>
      <vt:lpstr>PowerPoint Presentation</vt:lpstr>
      <vt:lpstr>PowerPoint Presentation</vt:lpstr>
      <vt:lpstr>Inddragelse i opfølgningspraksis </vt:lpstr>
      <vt:lpstr>1. Understøt barnets og familiens aktive deltagelse og indflydelse</vt:lpstr>
      <vt:lpstr>Formål med kaffemøder</vt:lpstr>
      <vt:lpstr>Formål med handleplansmøder</vt:lpstr>
      <vt:lpstr>Formål med at udsende dagsorden</vt:lpstr>
      <vt:lpstr>Tæt kontakt i opfølgningspraksis</vt:lpstr>
      <vt:lpstr>1. Tag kontakt til barnet, familien og andre relevante parter, før problemerne udvikler sig yderligere </vt:lpstr>
      <vt:lpstr>Formål med telefonopkald </vt:lpstr>
      <vt:lpstr>Formål med geogram</vt:lpstr>
      <vt:lpstr>Dokumentation i opfølgningspraksis</vt:lpstr>
      <vt:lpstr>1. Indhent løbende relevant information om barnets trivsel og udvikling i forhold til målene med indsatsen </vt:lpstr>
      <vt:lpstr>Formål med dialogværktøj</vt:lpstr>
      <vt:lpstr>Formål med FIT i myndighed</vt:lpstr>
      <vt:lpstr>Formål med fælles skabelon</vt:lpstr>
      <vt:lpstr>Opfølgningsmøder i opfølgningspraksis</vt:lpstr>
      <vt:lpstr>1. Forbered og afhold opfølgningsmøder med fokus på barnets udvikling i forhold til både mål og trivsel</vt:lpstr>
      <vt:lpstr>Formål med Signs of Safety-skema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Pjengaard Bank</dc:creator>
  <cp:lastModifiedBy>Emilie Welcher-Ulholm</cp:lastModifiedBy>
  <cp:revision>15</cp:revision>
  <dcterms:created xsi:type="dcterms:W3CDTF">2023-01-04T12:58:00Z</dcterms:created>
  <dcterms:modified xsi:type="dcterms:W3CDTF">2023-04-05T10:31:06Z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2023-01-04T12:58:00Z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b34cb5ac-d29e-492e-966b-7776df761545</vt:lpwstr>
  </property>
  <property fmtid="{D5CDD505-2E9C-101B-9397-08002B2CF9AE}" pid="8" name="MSIP_Label_20ea7001-5c24-4702-a3ac-e436ccb02747_ContentBits">
    <vt:lpwstr>2</vt:lpwstr>
  </property>
  <property fmtid="{D5CDD505-2E9C-101B-9397-08002B2CF9AE}" pid="9" name="ContentTypeId">
    <vt:lpwstr>0x010100BDBA88882361EB4089A233C012958512</vt:lpwstr>
  </property>
  <property fmtid="{D5CDD505-2E9C-101B-9397-08002B2CF9AE}" pid="10" name="MediaServiceImageTags">
    <vt:lpwstr/>
  </property>
</Properties>
</file>